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Сутеев «Кто лучше?»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споре зверят и силе дружбы.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Сутеев: писатель, художник, мультипликатор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Григорьевич Сутеев создавал книги, рисунки и мультфильмы для детей. Его сказки короткие, понятные и очень добрые. Они легко читаются во 2 классе и незаметно учат важным жизненным правилам.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спорит в сказке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сравнивают себя друг с другом и не хотят уступать. Но спор помогает им заметить: у каждого есть своя особенность и своя польза.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спорят зверята, и каждый хочет доказать, что он самый лучший. Один хвалится силой, другой — ловкостью или красотой.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спор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начинается с хвастовства. Герои уверены, что именно их умение самое важное, и стараются показать себя лучше остальных.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разговор становится всё громче и смешнее. Вместо дружеской беседы зверята начинают перебивать друг друга и сердиться.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Сутеев показывает, что гордость мешает понимать других. Когда каждый думает только о себе, дружба быстро попадает в 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024" y="3524908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есть у героев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зверёк может быть сильнее других. Но сила важна не для спора, а для дела, когда нужно помочь, поднять или защитить.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умеет быстро бегать и ловко уворачиваться. Это качество помогает ему быть проворным, внимательным и очень подвижным.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зверёк умеет прыгать и двигаться очень аккуратно. Его ловкость вызывает уважение, потому что не каждому она даётся легко.
</a:t>
            </a:r>
            <a:endParaRPr lang="en-US" sz="84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есть свой талант и своя заметная черта. Сказка напоминает: сравнивать всех по одному признаку нельзя.
</a:t>
            </a:r>
            <a:endParaRPr lang="en-US" sz="8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начинают слушать внимательнее и постепенно успокаиваются. Когда герои перестают спорить, между ними появляется понимание, и ссора идёт на убыль.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зверята говорят резко и даже обижают друг друга. В их словах слышны упрямство, досада и желание непременно победить в споре.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выглядит смешно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зверёк говорит очень серьёзно, хотя его доводы звучат по-детски. Именно это делает спор забавным для читателя.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слишком уверены в своей правоте и не замечают, как смешно выглядят со стороны. Их хвастовство похоже на игру в важность.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сказке добрый и мягкий. Он не обижает персонажей, а помогает увидеть, что самоуверенность часто выглядит нелепо.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делают историю живой и запоминающейся. Благодаря им детям легче понять, почему не стоит спорить и задирать нос.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бывает лучше всех сразу. У каждого есть свои сильные стороны, и они могут быть полезны в разных ситуациях.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уважать других и не считать себя самым главным. Доброта и умение замечать хорошее в каждом делают отношения крепче.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друзья перестают хвастаться и сравнивать себя без конца, им легче понять друг друга. Тогда спор сменяется миром и настоящей дружбой.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Сутеев как автор-иллюстратор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Зверята на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Сутеев сам рисовал к своим книгам, поэтому его герои сразу становятся живыми и понятными. По рисункам легко увидеть, кто сердится, кто удивляется, а кто уже готов помириться. Для младших школьников это очень помогает читать историю и представлять её в уме.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иллюстрациях важны не только сами персонажи, но и их выражение мордочек, позы и жесты. Один зверёк может стоять гордо, другой — смотреть растерянно. Такие детали делают сказку наглядной и помогают лучше понять чувства героев.
</a:t>
            </a:r>
            <a:endParaRPr lang="en-US" sz="86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легко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Сутеева похожи на маленький спектакль. Они поддерживают короткий текст и делают его особенно запоминающимся. Ребёнок не просто читает сказку, а словно видит её перед собой и легче пересказывает происходящее своими словами.
</a:t>
            </a:r>
            <a:endParaRPr lang="en-US" sz="8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6097" y="1200440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героев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стараются показать себя лучшими и слишком любят говорить о своих достоинствах. Из-за этого спор становится шумным и неприятным.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Зверята не хотят уступать друг другу и долго стоят на своём. Упрямство мешает им услышать собеседника и быстро помириться.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начинают внимательнее слушать друг друга, спор уже не кажется таким острым. Это первый шаг к пониманию и дружбе.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помириться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видно, что даже после ссоры можно стать добрее. Герои учатся уступать и снова относятся друг к другу с уважением.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В. Г. Сутеева «Кто лучше?» показывает, как спор превращается в мирный разговор.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спор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торопятся доказать, кто из них лучше, и забывают о вежливости. Сказка показывает, как легко поссориться из-за хвастовства.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зверята начинают слушать друг друга, они замечают разные умения. Становится ясно: у каждого есть сильная сторона, которая заслуживает признания.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терпение и умение не дразнить других помогают сохранить дружбу. В жизни это важнее громких заявлений и пустого соперничества.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в сказке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словах слышны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слышны похвала, удивление, обида и готовность уступить. По интонации сразу видно, кто сердится, кто хвастается, а кто уже начинает мириться.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живые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понятно, как дети на переменке. Их реплики короткие, поэтому читатель легко следит за спором и быстро понимает ход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 и ясный: спор начинается быстро, а заканчивается понятным выводом. Ребёнок легко удерживает в памяти последовательность событий и не теряется в деталях.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узнаваемые, а их поведение похоже на обычные детские споры. Поэтому история кажется близкой и понятной, будто это случилось в знакомом дворе или классе.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смешные моменты, простой язык и чёткая мораль. Такой текст удобно читать вслух, пересказывать по частям и обсуждать после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спора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Победить в споре не так важно, как сохранить добрые отношения. Если каждый думает только о себе, разговор быстро превращается в ссору и обиду.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зверята перестают мериться силами, они замечают, что умеют по-разному. Это помогает им увидеть ценность друг друга и не спорить зря.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уважение, согласие и дружба делают всех сильнее. Настоящая победа — не доказать своё превосходство, а остаться добрыми товарищами.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мир сказок Сутеева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зверята спорят, но не злятся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Сутеева животные ведут себя почти как знакомые дети: им хочется похвалиться, поспорить и быть первыми. Но даже после недоразумения они умеют остановиться и помириться.
</a:t>
            </a:r>
            <a:endParaRPr lang="en-US" sz="95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понять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рисунки делают историю особенно понятной. По выражению мордочек и позам героев легко увидеть, кто сердится, кто удивляется, а кто уже готов улыбнуться и забыть обиду.
</a:t>
            </a:r>
            <a:endParaRPr lang="en-US" sz="10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тоже бывают споры: кто быстрее бегает, кто лучше рисует, кто выше прыгает. Сказка помогает понять, что сравнивать себя с другими не всегда полезно.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свой талант, даже если он не самый заметный. Один умеет помогать, другой хорошо считает, третий красиво читает или мастерски лепит.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легче заметить сильные стороны одноклассников. Тогда соревнование превращается не в ссору, а в интерес и уважение к чужим успехам.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зверята говорят слишком уверенно и стараются выделиться. Их слова звучат громко, поэтому сразу видно: они забыли о дружеском тоне.
</a:t>
            </a:r>
            <a:endParaRPr lang="en-US" sz="998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внимание к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герои начинают слушать собеседника и замечают, что у каждого есть что-то своё. Так спор постепенно становится спокойнее и честнее.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зверята уже не хотят ссориться. Они понимают, что добрее и умнее не тот, кто громче спорит, а тот, кто умеет уступать.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любят В. Сутеева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Сутеева удобно читать по ролям, пересказывать и обсуждать в классе. Они не утомляют, а наоборот, быстро вызывают улыбку и желание дочитать до конца.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сказки короткие, ясные и очень добрые. В них легко узнать знакомые чувства: обиду, удивление, радость примирения и желание быть понятым.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сказки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«Кто лучше?» учит видеть хорошее в каждом и не ссориться из-за пустого хвастовства. Доброта, уважение и дружба делают героев по-настоящему лучше.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2026-05-24T03:10:05Z</dcterms:created>
  <dcterms:modified xsi:type="dcterms:W3CDTF">2026-05-24T03:10:05Z</dcterms:modified>
</cp:coreProperties>
</file>