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9675" y="271314"/>
            <a:ext cx="8603700" cy="45959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определяют безопасность, торговлю и политику региона, опираясь на демографию, границы и ядерное сдерживание.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965700"/>
            <a:ext cx="5489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Пакистан и Китай: три державы Южной и Восточной Азии
</a:t>
            </a:r>
            <a:endParaRPr lang="en-US" sz="2643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корни современных противоречий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карта сложилась после распада Британской Индии в 1947 году. Раздел вызвал миграции и насилие. Китайско-индийский спор усилился после войны 1962 года. Кашмир, Ладакх и пограничные районы Гималаев — узлы памяти и контроля.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Государственное устройство опирается на федеративную систему с 28 территориальными единицами.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— самая населенная страна мира: свыше 1,4 млрд человек. Федерация включает 28 штатов и 8 союзных территорий, отражая сложное управление. На общегосударственном уровне используются хинди и английский, а региональных языков — десятки.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28
</a:t>
            </a:r>
            <a:endParaRPr lang="en-US" sz="10000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Ведомства Индии и справочные материалы Britannica (об устройстве страны)
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731167"/>
            <a:ext cx="3287100" cy="12986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Индии, Пакистана и Китая по основным показателям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параметры трех государств: население, территория, столица, форма правления, ядерный статус и общий экономический масштаб.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масштаб не отменяет общих рисков: крупные экономики и население сочетаются с жестким соперничеством и ядерным сдерживанием.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Bank, Britannica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система и экономическая модель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соединяет древнюю цивилизацию и сильное централизованное управление, где политическая рамка определяется Коммунистической партией Китая. Это обеспечивает устойчивое планирование долгосрочных проектов.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цивилизация, государство и экономическая мощь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Инфраструктурная и промышленная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Страна входит в число лидеров по промышленному производству, экспорту и масштабному строительству: дорог, железных дорог и портов. Для визуализации уместна карта с выделением ключевых регионов — от Пекина до Синьцзяна.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 возник в 1947 году как отдельное государство для мусульманского населения бывшей Британской Индии. Население превышает 240 млн, столица — Исламабад, а крупнейший город — Карачи.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Пакистан: государство, созданное в ходе раздела Индии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делает страну связующим звеном Южной Азии с Ираном, Афганистаном и Китаем. Поэтому внешняя политика и безопасность тесно зависят от обстановки в соседних регионах.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трудности включают дефицит энергии, долговую нагрузку, политическую нестабильность и зависимость от внешней поддержки. Эти факторы влияют на темпы развития и социальное самочувствие общества.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экономический масштаб трех стран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сочетает наибольшие объемы ВВП и промышленного производства, Индия — крупнейшее население и растущий внутренний рынок. Экономический масштаб Пакистана меньше, но важна роль демографии и сельского хозяйства.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подчеркивает: военный и демографический вес не всегда совпадает с экономическими возможностями, из-за чего стратегия каждой страны имеет свою логику.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5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ООН и World Bank (точные значения зависят от выбранного года публикации)
</a:t>
            </a:r>
            <a:endParaRPr lang="en-US" sz="645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конфликты и их историческая последовательность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на основе ключевых этапов: раздел 1947 года, войны Индии и Пакистана, китайско-индийское противостояние и инциденты на линии контроля.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50" y="1635582"/>
            <a:ext cx="520200" cy="462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453340"/>
            <a:ext cx="520200" cy="52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3352017"/>
            <a:ext cx="520200" cy="4161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4035" y="4175555"/>
            <a:ext cx="520200" cy="462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Кашмир: самый спорный регион Южной Азии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73273" y="1592301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Водный фактор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выходит за рамки линии границы: водные ресурсы, военные позиции и инфраструктура тесно связаны. Поэтому даже локальные действия быстро превращаются в вопрос национальной безопасности.
</a:t>
            </a:r>
            <a:endParaRPr lang="en-US" sz="1251" dirty="0"/>
          </a:p>
        </p:txBody>
      </p:sp>
      <p:sp>
        <p:nvSpPr>
          <p:cNvPr id="11" name="Text 3"/>
          <p:cNvSpPr txBox="1"/>
          <p:nvPr/>
        </p:nvSpPr>
        <p:spPr>
          <a:xfrm>
            <a:off x="1073273" y="2438960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и оборона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определяет стратегическую глубину и возможности развертывания войск. Именно контроль над ключевыми районами удерживает напряженность и усложняет переговоры между сторонами.
</a:t>
            </a:r>
            <a:endParaRPr lang="en-US" sz="1251" dirty="0"/>
          </a:p>
        </p:txBody>
      </p:sp>
      <p:sp>
        <p:nvSpPr>
          <p:cNvPr id="12" name="Text 4"/>
          <p:cNvSpPr txBox="1"/>
          <p:nvPr/>
        </p:nvSpPr>
        <p:spPr>
          <a:xfrm>
            <a:off x="1073273" y="3285618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Идентичность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и культурные различия усиливают эмоциональную составляющую спора. Для обществ и государств Кашмир становится символом статуса и исторической памяти.
</a:t>
            </a:r>
            <a:endParaRPr lang="en-US" sz="1251" dirty="0"/>
          </a:p>
        </p:txBody>
      </p:sp>
      <p:sp>
        <p:nvSpPr>
          <p:cNvPr id="13" name="Text 5"/>
          <p:cNvSpPr txBox="1"/>
          <p:nvPr/>
        </p:nvSpPr>
        <p:spPr>
          <a:xfrm>
            <a:off x="1078007" y="4132276"/>
            <a:ext cx="7183200" cy="5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Незавершенный итог раздела
</a:t>
            </a:r>
            <a:pPr algn="l" indent="0" marL="0">
              <a:lnSpc>
                <a:spcPct val="100000"/>
              </a:lnSpc>
              <a:buNone/>
            </a:pPr>
            <a:r>
              <a:rPr lang="en-US" sz="12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Кашмир остается «узлом» после раздела Британской Индии: разные государства по-разному трактуют территориальные права. Это делает регион одной из главных причин противостояния Индии и Пакистана.
</a:t>
            </a:r>
            <a:endParaRPr lang="en-US" sz="125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всем протяжении линия границы между Индией и Китаем в Гималаях не имеет окончательно признанного международного решения. Из‑за этого спор регулярно возвращается в повестку безопасности.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Китайско-индийская граница и Гималаи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2020 году столкновения в долине Галван показали, насколько опасны пограничные кризисы. Высокогорный рельеф превращает даже кратковременные инциденты в риск резкой эскалации.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известный вооруженный конфликт произошел в 1962 году: Китай и Индия воевали за спорные участки в районе Аксай-Чина и Северо-Восточной пограничной области.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Суровый климат и сложная логистика затрудняют развертывание и снабжение подразделений. Поэтому контроль над приграничными районами требует постоянного присутствия и точной координации.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экономик: промышленность, услуги и сельское хозяйство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секторальной структуры заметно и в занятости: в Китае доминируют индустриальные цепочки, в Индии — сервисные рабочие места, в Пакистане — аграрный и промышленный спрос.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разную экономическую «профильность», ни одна страна не сводится к одному сектору: изменения структуры часто происходят параллельно с ростом производительности.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Оценочная шкала для иллюстрации секторов (без привязки к точным долям). Метод: сопоставление общих характеристик экономик по доступным описаниям.
</a:t>
            </a:r>
            <a:endParaRPr lang="en-US" sz="58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Китайско-пакистанский экономический коридор связывает китайский Синьцзян с пакистанским портом Гвадар через дороги, энергетические объекты и логистические узлы. Тем самым он ориентирован на более быстрый торговый маршрут к Аравийскому морю.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Китайско-пакистанский экономический коридор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 рассматривается как часть инициативы «Пояс и путь», где транспортная сеть дополняется энергетикой и инфраструктурой. Среди ключевых элементов упоминают Каракорумское шоссе, выход к побережью и новые линии энергоснабжения.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Пакистан и Китай обладают ядерным оружием, поэтому их соперничество в Южной Азии особенно чувствительно к рискам эскалации. Наличие сдерживания снижает вероятность полномасштабной войны.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Ядерное оружие и стратегическое сдерживание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Индии и Пакистана есть носители для сухопутного, воздушного и морского базирования, а Китай модернизирует стратегические силы. На практике это усложняет любые расчёты и повышает ценность предсказуемости шагов.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Ядерный фактор влияет не только на «крупный» конфликт, но и на кризисы: возрастает цена ошибок в коммуникации, нарастания недопонимания и поспешных решений. Поэтому в регионе так важны каналы связи и контроль напряжённости.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7578" y="2070000"/>
            <a:ext cx="4841943" cy="225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273325"/>
            <a:ext cx="86076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Военный потенциал Индии, Пакистана и Китая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266900" y="2278175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доступным оценкам включает численность вооружённых сил, оборонные расходы, основные виды вооружений и общие особенности подходов к доктрине.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119650"/>
            <a:ext cx="28722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разную «геометрию» возможностей: Китай чаще рассматривается через масштаб флота и бюджет, Индия — через численность армии и приоритет морской составляющей, Пакистан — через сочетание мобилизации и асимметричных средств.
</a:t>
            </a:r>
            <a:endParaRPr lang="en-US" sz="846" dirty="0"/>
          </a:p>
        </p:txBody>
      </p:sp>
      <p:sp>
        <p:nvSpPr>
          <p:cNvPr id="8" name="Text 4"/>
          <p:cNvSpPr txBox="1"/>
          <p:nvPr/>
        </p:nvSpPr>
        <p:spPr>
          <a:xfrm>
            <a:off x="266900" y="4731750"/>
            <a:ext cx="28722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SIPRI; IISS (Military Balance)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2544" y="1924712"/>
            <a:ext cx="169650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65221" y="1928612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6356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65544" y="3541725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реки и экологическая безопасность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как «инфраструктура жизни»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2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питают крупные речные системы, которые поддерживают продовольствие и водоснабжение сразу нескольких стран. Поэтому вода становится фактором безопасности, а не только экологии или хозяйства.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Бассейн Инда и интересы Пакистана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74" y="23894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Пакистана особенно значим бассейн Инда: он обеспечивает сельское хозяйство и регулярное водоснабжение. Любые изменения стока из-за климата или водозаборов быстро отражаются на экономике и занятости.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Ганг и Брахмапутра для Индии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5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Индии критически важны Ганг и Брахмапутра, поскольку они поддерживают плотную инфраструктуру расселения и водный режим многих регионов. Сезонные колебания превращаются в политическую проблему.
</a:t>
            </a:r>
            <a:endParaRPr lang="en-US" sz="1000" dirty="0"/>
          </a:p>
        </p:txBody>
      </p:sp>
      <p:sp>
        <p:nvSpPr>
          <p:cNvPr id="16" name="Text 8"/>
          <p:cNvSpPr txBox="1"/>
          <p:nvPr/>
        </p:nvSpPr>
        <p:spPr>
          <a:xfrm>
            <a:off x="538913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 и международные разногласия
</a:t>
            </a:r>
            <a:endParaRPr lang="en-US" sz="1400" dirty="0"/>
          </a:p>
        </p:txBody>
      </p:sp>
      <p:sp>
        <p:nvSpPr>
          <p:cNvPr id="17" name="Text 9"/>
          <p:cNvSpPr txBox="1"/>
          <p:nvPr/>
        </p:nvSpPr>
        <p:spPr>
          <a:xfrm>
            <a:off x="4845600" y="4002525"/>
            <a:ext cx="3465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Таяние ледников, засухи и строительство плотин меняют прогнозы по стоку, а рост населения усиливает спрос на воду. Экологические решения всё чаще обсуждаются как элемент международной политики.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575" y="1965212"/>
            <a:ext cx="8320800" cy="27704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75" y="513300"/>
            <a:ext cx="8320800" cy="66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конфликта к ограниченному сотрудничеству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7601" y="1291200"/>
            <a:ext cx="83208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переходов: от спора и переговоров к режимам сдерживания и точечным контактам при сохранении каналов коммуникации.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связи и экономический дисбаланс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продаёт Индии промышленные товары и электронику, а Индия и Пакистан — выступают рынками сбыта. Пакистан, в свою очередь, опирается на кредиты, технику и инфраструктурные поставки китайских компаний.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связность создаёт «стоимость разрыва»: политическое недоверие сохраняется, но сокращение торговли обычно ударяет по цепочкам поставок обеих сторон. 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8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Качественное сопоставление товарных потоков и зависимости по публичным описаниям; точные цифры не приведены (оценочный индекс для визуализации).
</a:t>
            </a:r>
            <a:endParaRPr lang="en-US" sz="58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лежит на пересечении направлений между Ближним Востоком, Центральной Азией и Восточной Азией. Поэтому даже локальные кризисы способны менять цены и маршруты, а также усложнять дипломатические переговоры.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региона для мировой политики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Пакистан и Китай влияют на цепочки поставок, энергетику, транспорт и цифровую экономику. Их решения отражаются на интересах ООН, ШОС, БРИКС и крупных торговых партнёров.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Стратегические конкуренты и инвесторы оценивают риски маршрутов, инфраструктуры и безопасности. Чем выше напряжённость, тем больше неопределённость для капитала, торговли и межгосударственных обязательств.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2911410"/>
            <a:ext cx="2681400" cy="19665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31985" y="2898285"/>
            <a:ext cx="2681400" cy="196653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5979" y="2898289"/>
            <a:ext cx="2681400" cy="196653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 культурные образы трех стран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269000" y="1902294"/>
            <a:ext cx="26790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Нью-Дели и память о модернизации Индии
</a:t>
            </a:r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Нью-Дели как точку сборки истории и управления: от парламентских зданий до стремительной городской динамики. Этот образ помогает объяснить, почему Индия воспринимается как страна большого внутреннего рынка. Для коллажа подойдут кадры столицы и сцены повседневной жизни мегаполиса.
</a:t>
            </a:r>
            <a:endParaRPr lang="en-US" sz="903" dirty="0"/>
          </a:p>
        </p:txBody>
      </p:sp>
      <p:sp>
        <p:nvSpPr>
          <p:cNvPr id="10" name="Text 3"/>
          <p:cNvSpPr txBox="1"/>
          <p:nvPr/>
        </p:nvSpPr>
        <p:spPr>
          <a:xfrm>
            <a:off x="3233082" y="1902275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Исламабад, Лахор и архитектурные акценты Пакистана
</a:t>
            </a:r>
            <a:pPr algn="l" indent="0" marL="0">
              <a:lnSpc>
                <a:spcPct val="100000"/>
              </a:lnSpc>
              <a:buNone/>
            </a:pPr>
            <a:r>
              <a:rPr lang="en-US" sz="8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Исламабад и Лахор показывают, как в одном государстве соседствуют разные темпы и стили развития. Каракорум ассоциируется с горной логистикой и стратегическим пространством региона. В визуальном ряде уместны мечети, городские панорамы и горные тропы, чтобы «привязать» тему к географии.
</a:t>
            </a:r>
            <a:endParaRPr lang="en-US" sz="859" dirty="0"/>
          </a:p>
        </p:txBody>
      </p:sp>
      <p:sp>
        <p:nvSpPr>
          <p:cNvPr id="11" name="Text 4"/>
          <p:cNvSpPr txBox="1"/>
          <p:nvPr/>
        </p:nvSpPr>
        <p:spPr>
          <a:xfrm>
            <a:off x="6197075" y="1902281"/>
            <a:ext cx="2679000" cy="8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Пекин, Шанхай и символы долгого пути Китая
</a:t>
            </a:r>
            <a:pPr algn="l" indent="0" marL="0">
              <a:lnSpc>
                <a:spcPct val="100000"/>
              </a:lnSpc>
              <a:buNone/>
            </a:pPr>
            <a:r>
              <a:rPr lang="en-US" sz="8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— образ центра власти и управления, а Шанхай — витрина экономики, технологий и международной торговли. Великая Китайская стена напоминает о том, что границы и контроль территорий исторически формировали государственные приоритеты. Для коллажа подойдут современные небоскрёбы и исторические ландшафты в одном кадре.
</a:t>
            </a:r>
            <a:endParaRPr lang="en-US" sz="8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конкуренция, взаимозависимость и будущее региона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Пакистан и Китай сочетают соперничество и взаимозависимость: границы, ядерное сдерживание, вода и экономические интересы удерживают напряжение. Будущее зависит от диалога и решений по безопасности, торговле и ресурсам.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2026-05-12T22:14:03Z</dcterms:created>
  <dcterms:modified xsi:type="dcterms:W3CDTF">2026-05-12T22:14:03Z</dcterms:modified>
</cp:coreProperties>
</file>