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говорить о будущем просто и естественно.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to: планы и прогнозы в английском языке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конструкция be going to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помогает рассказывать о планах, намерениях и прогнозах без сложных правил. Она часто нужна в школьных темах, разговорах о выходных, кружках, поездках и домашних заданиях.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be going to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Запланированное действие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используют, когда решение уже принято заранее. Например, человек купил билеты, записался в секцию или договорился о встрече ещё до момента разговора.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 признакам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также выражает прогноз, если в настоящем уже есть заметный признак будущего события. Тучи, тёмное небо или наклонённый предмет подсказывают, что произойдёт дальше.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Намерение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помогает показать личное намерение что-то сделать. Она звучит естественно, когда речь идёт о собственных планах, например о подготовке к урокам, поездке или участии в школьном мероприятии.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750353"/>
            <a:ext cx="4598400" cy="19948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be going to в предложении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основные формы конструкции в английском языке.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формах сохраняются to be, going to и глагол в начальной форме; меняется только порядок слов и наличие not.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be going to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be going to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утвердительной, отрицательной и вопросительной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предложения: модель и примеры
</a:t>
            </a:r>
            <a:endParaRPr lang="en-US" sz="2766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 строится по схеме subject + am/is/are + going to + verb. После going to всегда стоит глагол в начальной форме, без окончания -ing и без дополнительных изменений.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семьёй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going to visit our grandparents on Saturday звучит естественно для семейных планов. В таких предложениях часто встречаются слова tomorrow, next week, this evening и on Sunday.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домашним заданием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going to do my homework today показывает заранее решённый план. Такая фраза подходит, когда ученик уже знает, что сделает вечером после школы или дома.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кружком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going to join the school club подчёркивает личное намерение. Конструкция особенно полезна, когда нужно рассказать о ближайших делах, уроках, секциях и поездках.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 be going to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особенно часто встречается там, где речь идёт о ближайших и уже намеченных действиях.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be going to связано с планами, но также регулярно используется для намерений и прогнозов по 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значений be going to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 и типичные ошибки
</a:t>
            </a:r>
            <a:endParaRPr lang="en-US" sz="2544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образуется с помощью not после формы to be: am not, is not, are not. В разговорной речи часто используются сокращения: isn’t и aren’t.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отрицание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not going to be late и He isn’t going to play today показывают, что отрицание стоит именно после to be, а сам смысловой глагол остаётся в начальной форме.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правильной формы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пропускать форму to be: вариант вроде He going to play неправильный. Без am, is или are конструкция не образует грамматически верное предложение.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с to be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going to нельзя добавлять -ing к смысловому глаголу. Форма She is going to playing неверна; правильно сказать She is going to play.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 окончанием -ing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be going to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форма to be ставится перед подлежащим: Are you going to help me? или Is she going to study for the test? Такой порядок легко запомнить по образцу.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what, when, where и who: What are they going to do after school? Такие вопросы помогают уточнить время, место, действие или участника события.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обычно отвечают кратко: Yes, I am. No, he isn’t. Короткий ответ повторяет форму to be, чтобы звучать естественно и грамотно.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когда лучше выбрать be going to, а когда — will.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связано с уже принятым решением и заметными признаками, а will чаще выражает мгновенное решение или обещание.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значений Future forms в школьной грамматике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и will: различия в значении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200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890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8051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263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0925" y="4191700"/>
            <a:ext cx="169650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помогают слова-маркеры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Указывают на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tomorrow, tonight или soon подсказывают, что действие относится к будущему. Они помогают быстро понять смысл предложения и связать его с конкретным моментом.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план по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next Monday, this weekend и in an hour показывают, когда именно что-то произойдёт. Это делает план или обещание точнее и понятнее для собеседника.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звучат в диалогах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такие маркеры помогают сразу услышать ближайшее будущее: о встрече, домашнем задании, поездке или тренировке. Они особенно удобны в коротких школьных репликах.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заменяют конструкцию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Слова-маркеры не могут стоять вместо be going to. Они лишь уточняют время действия, а сама грамматическая конструкция остаётся главным способом выразить план или прогноз.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смысл и 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time marker, легче понять, что речь идёт не о настоящем, а о будущем. Это помогает не путать be going to с другими временами.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заметить прогноз по признакам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небо над школой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небо быстро потемнело, и ветер стал сильнее. Ученики посмотрели в окно и сразу поняли: скоро начнётся дождь. Здесь прогноз основан не на догадке, а на заметных признаках прямо сейчас.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на самом краю
</a:t>
            </a:r>
            <a:pPr algn="l" indent="0" marL="0">
              <a:lnSpc>
                <a:spcPct val="90000"/>
              </a:lnSpc>
              <a:buNone/>
            </a:pPr>
            <a:r>
              <a:rPr lang="en-US" sz="16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кухонном столе стакан стоит почти у самого края. Если его не передвинуть, он упадёт от одного неловкого движения. Такое предсказание строится на видимой ситуации, которая уже создаёт риск.
</a:t>
            </a:r>
            <a:endParaRPr lang="en-US" sz="164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собираются над полем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полем быстро сгущаются тёмные облака, и свет становится тусклее. По этим признакам можно сделать вывод, что скоро начнётся гроза. Важно, что вывод опирается на то, что видно в настоящем.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be going to и will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значение помогает выбрать правильную форму будущего времени в английском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1343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79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925" y="3095200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184" y="4043500"/>
            <a:ext cx="219131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Планы, которые знакомы каждому школьнику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контрольной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going to study for the test помогает сказать о подготовке заранее. Такая фраза часто звучит перед важной работой и хорошо подходит для разговоров о школе.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going to prepare a project tomorrow показывает общий план класса или группы. Конструкция удобна, когда нужно договориться о деле и распределить обязанности.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к уроку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going to bring the poster to class передаёт конкретное намерение ученицы. Такие предложения часто связаны с домашним заданием, материалами и школьными выступлениями.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going to play basketball after school естественно описывает планы на свободное время. Конструкция помогает говорить о кружках, секциях и встречах с друзьями.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встречается чаще в речи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диалогах и повседневных разговорах чаще всего звучат заранее намеченные планы, особенно о школе, выходных и встречах с друзьями.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занимают самую большую долю, потому что be going to особенно удобно для уже решённых действий и повседневных договорённостей.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аналитика по темам школьной речи и бытовых диалогов, без точных количественных данных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сокращают формы в разговоре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диалогах английская речь часто становится короче: I’m, he’s, she’s, we’re, they’re. Это звучит естественно и помогает говорить быстрее, особенно в ответах и коротких репликах.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 краткие формы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he’s может означать he is, а в конструкции be going to — he is going to. Поэтому всегда проверяй, есть ли после неё going to и смысловой глагол.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перепутай значение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формы чаще нужны в письменных упражнениях и в более аккуратной речи. Сокращённые формы обычно слышны в разговоре, школьном чате и обычных повседневных фразах.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встречаются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 лицам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форма to be меняется в зависимости от подлежащего. Остальная часть конструкции остаётся одинаковой.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 — согласование формы to be с подлежащим: am, is или are. После going to всегда стоит глагол без окончания -ing.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 be going to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to be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ученик пишет *He going to play. В конструкции обязательно нужна форма to be, иначе предложение звучит грамматически неверно и теряет нужное значение.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окончание -ing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going to должен стоять глагол в начальной форме, поэтому *She is going to playing — неправильный вариант. Смысловой глагол не получает окончание -ing.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согласование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выбирать am, is или are. Ошибка в форме to be сразу делает предложение неточным, даже если остальные слова подобраны правильно и смысл понятен.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will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меняют be going to и will без причины. Чтобы не ошибиться, сначала подумай о значении: план, признак сейчас или решение в момент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составляют основную модель будущего с be going to.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схема конструкции be going to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помогает быстро собирать предложения о планах, намерениях и прогнозах, не путая конструкцию с другими способами говорить о будущем.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be going to — без путаницы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три опоры: to be, going to и глагол в начальной форме. Если решение уже есть или признак виден сейчас, эта конструкция поможет сказать о будущем точно и естественно.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2026-05-31T11:23:44Z</dcterms:created>
  <dcterms:modified xsi:type="dcterms:W3CDTF">2026-05-31T11:23:44Z</dcterms:modified>
</cp:coreProperties>
</file>