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опасности дома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безопасность и английская лексика: учимся замечать риск и действовать уверенно.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домашняя безопасность важна для 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кажется привычным и безопасным, поэтому именно здесь чаще всего теряют осторожность. На уроке мы свяжем реальные риски с английской лексикой: danger, injury, accident, hazard, emergency, чтобы уметь говорить о безопасности точно и уверенно.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3989" y="2868207"/>
            <a:ext cx="262763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8158" y="3534182"/>
            <a:ext cx="334425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домашние опасности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 горячие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и в жилых комнатах опасны плита, свечи, обогреватели и перегруженные розетки. Важно уметь сказать: there is a risk of fire, so you must not leave heat sources unattended.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Порванный провод, мокрые руки и сломанная розетка могут привести к удару током. Для описания ситуации подходят выражения: the wire is broken, the socket is damaged, it can be dangerous.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полу, разлитая жидкость и плохое освещение повышают риск падений. Здесь уместны простые советы: the floor is wet, you should dry it, and you must be careful.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и 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 уборки и лекарства требуют особого хранения, потому что они могут вызвать отравление. Полезные слова: locked cabinet, label, medicine box, dangerous substance, should not be mixed with food.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 тяжёлые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стекло, ножницы и тяжёлые коробки могут стать причиной порезов и ушибов. В речи часто используют фразы: sharp object, heavy box, broken glass, must be stored safely.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происходят бытовые инциденты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риска связана с местами, где одновременно есть вода, электричество, горячие поверхности и движение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ванная требуют особого внимания: именно там чаще всего сочетаются несколько опасных факторов сразу.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теме урока, 2025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дома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возгорания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дома часто начинается из-за забытой еды на плите, неисправной проводки, свечей, обогревателей или перегруженных розеток. Такие ситуации требуют постоянного контроля и быстрой реакции.
</a:t>
            </a:r>
            <a:endParaRPr lang="en-US" sz="910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слова smoke alarm, fire extinguisher и emergency exit. Эти предметы и обозначения помогают быстро сориентироваться, если нужно покинуть помещение без паники.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 к двери должен оставаться свободным, а источники тепла — на безопасном расстоянии от мебели и штор. Это простое правило снижает риск распространения огня.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звонить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дым или открытое пламя, следует немедленно звонить 112 и сообщать адрес. Чем раньше вызвана помощь, тем выше шанс избежать серьёзных последствий.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запахе газа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правилам домашней безопасности и экстренного реагирования.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и безопасное хранение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домашние товары требуют особой осторожности и как их хранить, чтобы снизить риск отравления, ожога или пожара.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продукты должны быть закрыты, подписаны и отделены от пищи; порядок хранения напрямую снижает бытовые риски.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бытовой безопасности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номер помогает быстро вызвать помощь, если есть риск поражения током, возгорания или другой угрозы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единый номер экстренных служб, который нужно помнить при опасной ситуации.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экстренных служб в 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 зона повышенного риска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 стекло требуют аккуратного обращения и отдельного хранения. Фраза keep sharp knives in a drawer хорошо передаёт правило безопасности и помогает запомнить лексику.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рабочей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Пролитую воду, масло или соус нужно вытирать сразу, иначе возрастает риск поскользнуться. На английском это можно сформулировать как wipe up spills immediately.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Кипяток, пар и горячее масло могут вызвать ожоги, поэтому кастрюли и сковороды нужно ставить устойчиво и поворачивать ручки внутрь. Это уменьшает вероятность случайного задевания.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нельзя оставлять без присмотра, особенно если плита включена. Правило do not leave cooking unattended помогает связать бытовую дисциплину с точной английской формулировкой.
</a:t>
            </a:r>
            <a:endParaRPr lang="en-US" sz="8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падений дома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чаще возникают там, где человек спешит, плохо видит препятствия или не замечает влажную поверхность и неустойчивые предметы.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риски связаны с ванной, коридором и лестницей; профилактика начинается с порядка, освещения и поручней.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теме урока, 2025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 Safety and Slippery Surfaces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горячий душ может вызвать ожог и ухудшить самочувствие, особенно если человек спешит. Перед использованием воды стоит проверить температуру и не оставлять кран без контроля.
</a:t>
            </a:r>
            <a:endParaRPr lang="en-US" sz="1040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 рядом с влагой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Фен, зарядное устройство или бритва становятся опасными, если рядом мокрые руки или влажная поверхность. Электрические приборы нужно держать подальше от воды и отключать после использования.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флаконы, косметика и бытовая химия должны находиться в закрытых контейнерах и на устойчивой полке. Так снижается риск падения предметов, порезов и случайного контакта с содержимым.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закрепить короткие инструкции: Keep the floor dry, Do not use electrical appliances near water, Put on non-slip slippers, Store cosmetics safely. Они помогают описывать правила без лишних слов.
</a:t>
            </a:r>
            <a:endParaRPr lang="en-US" sz="1027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пол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в ванной связан с водой на плитке: достаточно одной лужи, чтобы поскользнуться и получить травму. Поэтому важно сразу вытирать пол и следить за обувью с нескользящей подошвой.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2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43425"/>
            <a:ext cx="398700" cy="35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272" y="1808825"/>
            <a:ext cx="370650" cy="423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2124" y="1808825"/>
            <a:ext cx="317700" cy="42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Sharp, Small and Heavy Objects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ножницы и другие предметы с острым краем нужно хранить отдельно и брать только по необходимости. Неосторожное обращение легко приводит к порезам и случайным травмам.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Битое 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Fragile glass и broken glass опасны даже в небольших осколках, поэтому их нельзя оставлять на столе или полу. Убирать такие предметы следует аккуратно, в перчатках и в закрытую упаковку.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Pins, batteries и другие маленькие вещи особенно опасны для младших детей, потому что их можно случайно проглотить. Такие предметы должны храниться в недоступном месте и в закрытых контейнерах.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box и другие тяжёлые предметы могут упасть с полки и вызвать bruise или более серьёзную травму. Их лучше ставить на устойчивые поверхности и не складывать слишком высоко.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рабочем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рабочее место снижает риск accident: вещи не должны лежать на краю стола, а shelf should stay stable. Порядок помогает быстрее найти нужный предмет и избежать лишнего движения.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 If Someone Is Injured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бытовой травме: сначала оценить опасность, затем помочь пострадавшему и при необходимости вызвать 112.
</a:t>
            </a:r>
            <a:endParaRPr lang="en-US" sz="8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359043"/>
            <a:ext cx="4122000" cy="703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Numbers and When to Call Them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номер службы с типичной ситуацией и запомнить, какие сведения нужно назвать диспетчеру.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 подходит для любой опасной ситуации, а 103 используют при тяжёлых медицинских случаях; адрес и число пострадавших нужно сообщать сразу.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экстренного вызова служб в 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Rules for Teenagers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играйте с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помнить, что спички, свечи и зажигалки не являются игрушками. Such behavior can be dangerous и may cause injury, поэтому при малейшем риске нужно сразу остановиться.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трогайте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Medicines should always be taken only with permission of an adult. Неправильный приём или случайное смешивание препаратов может привести к отравлению, поэтому их нельзя брать без объяснения.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Сообщайте о неисправностях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розетка треснула, провод повреждён или прибор искрит, необходимо сразу tell an adult. Broken sockets can be dangerous and should never be ignored, даже если проблема кажется небольшой.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скрывайте происшествие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случилось, важно не пытаться решить всё в одиночку и не скрывать проблему. Teenagers have to tell an adult, because раннее сообщение помогает быстрее предотвратить осложнения.
</a:t>
            </a:r>
            <a:endParaRPr lang="en-US" sz="10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Weekly Home Safety Check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Понедельник: коридор без препятствий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неделю стоит начинать с короткого обхода квартиры. В коридоре не должно быть обуви, сумок и проводов, чтобы путь оставался свободным. Такой checklist помогает заметить, где нужен порядок и где может возникнуть падение.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Среда: техника и 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середине недели удобно проверить sockets, wires и smoke alarms. Если сигнал тревоги не работает, его нужно заменить или обслужить. Working alarm и clear corridor — это простые меры, которые быстро показывают, есть ли скрытый риск.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Суббота: аптечка и 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выходной день можно открыть first-aid kit и проверить срок годности препаратов. Затем стоит убедиться, что dangerous items лежат в locked cabinet, а чистящие средства стоят отдельно. Такой осмотр укрепляет привычку к safe storage.
</a:t>
            </a:r>
            <a:endParaRPr lang="en-US" sz="8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Reduces Household Risk Most Effectively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меры работают по-разному: одни предотвращают быстрое распространение опасности, другие ограничивают доступ к источнику риска или уменьшают вероятность падения.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датчик дыма и замки для хранения опасных предметов: они одновременно detect риск и secure дом от случайного доступа.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мер домашней безопасности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5933" y="2202215"/>
            <a:ext cx="23887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00373"/>
            <a:ext cx="357600" cy="317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82045" y="4200160"/>
            <a:ext cx="286650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Ready for an Emergency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и батарейки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emergency kit должен быть фонарик и запасные батарейки, чтобы не потеряться в темноте. Это особенно важно при отключении света в квартире или подъезде.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Заряженный телефон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Charged phone помогает быстро связаться с родственниками и службами помощи. Его нужно держать под рукой вместе со списком контактов, чтобы не тратить время на поиск номеров.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первой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First-aid kit стоит проверить заранее: в нём должны быть бинты, антисептик и другие необходимые средства. Подготовленный набор позволяет действовать спокойно, пока помощь ещё в пути.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route и family meeting point особенно важны в многоквартирном доме. Когда каждый знает, куда идти и где встретиться, эвакуация проходит быстрее и без лишней паники.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Контактный список помогает keep calm, потому что нужные телефоны уже записаны и не теряются. Рядом можно держать адрес, фамилии и другие данные, которые потребуются в экстренной ситуации.
</a:t>
            </a:r>
            <a:endParaRPr lang="en-US" sz="7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Habits That Make Home Safer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действия постепенно снижают риск травм, пожара и отравления, а также закрепляют готовые английские формулировки для описания правил.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привычки работают лучше разовых мер: они создают устойчивую систему защиты и помогают детям автоматически выбирать безопасное поведение.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повседневной домашней безопасности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безопасность начинается с внимательности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безопасен тогда, когда человек замечает риск заранее, хранит опасные предметы правильно и знает, как действовать в экстренной ситуации. Эти навыки одинаково полезны в жизни и на уроке английского.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2026-05-31T15:29:16Z</dcterms:created>
  <dcterms:modified xsi:type="dcterms:W3CDTF">2026-05-31T15:29:16Z</dcterms:modified>
</cp:coreProperties>
</file>