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скорости: фундаментальные понятия и значение в астрономии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скоростей для выхода в космос и их роль в освоении Вселенной.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понятия космических скоростей и зарождение космонавтики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космических скоростей возникла в XX веке благодаря работам К.Э. Циолковского и связана с необходимостью вывода спутников на орбиту. Это открывает путь к исследованию ближнего и дальнего космоса.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космическая скорость — минимальная скорость для круговой орбиты на поверхности планеты, предотвращающей возвращение тела на неё.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7,9 км/с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скорость для устойчивого орбитального движения вокруг Земли.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данные, NASA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скорость позволяет космическим аппаратам совершать межпланетные перелёты, покидая орбиту Земли.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11,2 км/с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для выхода из гравитационного поля Земли без дополнительного ускорения.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инженерия, Роскосмос
</a:t>
            </a:r>
            <a:endParaRPr lang="en-US" sz="3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космических скоростей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зависят от массы и радиуса планеты, влияя на энергию запуска космических аппаратов.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массивнее и компактнее тело, тем выше необходимые скорости для выхода на орбиту и удаления.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скорость, необходимая чтобы покинуть гравитационное влияние Солнца. На околоземной орбите она составляет около 16,7 км/с, открывая путь в межзвёздное пространство.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космическая скорость: основа межзвёздных путешествий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Voyager 1 преодолел третью космическую скорость, вылетев из Солнечной системы и исследуя межзвёздное пространство с 2012 года.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миссии Voyager 1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космическая скорость и её практическое значение
</a:t>
            </a:r>
            <a:endParaRPr lang="en-US" sz="22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 вторая космические скорости для небесных тел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видно, как масса и размеры влияют на скорости выхода, влияя на требования к аппаратам.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массивные и плотные тела требуют больших скоростей для орбитального полёта и выхода за пределы гравитации.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справочник, 2024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 вычисления космических скоростей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космическая скорость рассчитывается по формуле v₁ = √(GM/R), где G — гравитационная постоянная, M — масса, R — радиус планеты.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космическая скорость определяется формулой v₂ = √(2GM/R), что позволяет преодолевать притяжение планеты без дополнительных ускорений.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этих формул даёт возможность вычислить скоростные параметры для любых планет при известных физических характеристиках.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влияние на достижение космических скоростей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создает значительное сопротивление, вызывая нагрев и энергозатраты при разгоне аппаратов к орбитальным скоростям.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используются специальные тепловые щиты и обтекатели, снижающие воздействие высоких температур и сопротивления.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энергия требуется для преодоления атмосферного трения, что усложняет задачи запуска и требует совершенствования технологий.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достижения и поддержания космических скоростей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топлива и оптимизация двигателей снижают вес и улучшают энергетические показатели космических аппаратов.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Разгонные блоки помогают достигать высоких скоростей, обеспечивая выход на нужную орбиту или траекторию.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Комбинированные двигатели обеспечивают повышенные тягу и экономичность на разных этапах полёта.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Многоступенчатые ракеты позволяют сбрасывать массу по мере выведения, увеличивая эффективность разгона.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старте ракета достигает начальной скорости, преодолевая гравитацию и атмосферное сопротивление. Мощные двигатели обеспечивают быстрое нарастание скорости, но нагрузка на конструкцию достигает пиковых значений.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секунды полёта: старт и ускорение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плотных слоёв атмосферы ракета снижает сопротивление воздуха и выходит на орбиту. На этом этапе скорость стабилизируется, а затем плавно увеличивается для достижения второй или третьей космических скоростей.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орбиту и достижение космических скоростей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скорости на этапах выведения космического аппарата
</a:t>
            </a:r>
            <a:endParaRPr lang="en-US" sz="22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Советский Союз вывел на орбиту спутник массой 83,6 кг, преодолев первую космическую скорость и открыв путь к освоению космоса.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октября 1957 года
</a:t>
            </a:r>
            <a:pPr algn="ctr" indent="0" marL="0">
              <a:lnSpc>
                <a:spcPct val="120004"/>
              </a:lnSpc>
              <a:buNone/>
            </a:pPr>
            <a:r>
              <a:rPr lang="en-US" sz="1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осуществлён первый успешный вывод искусственного спутника Земли, открывший новую эру космонавтики.
</a:t>
            </a:r>
            <a:pPr algn="ctr" indent="0" marL="0">
              <a:lnSpc>
                <a:spcPct val="120004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99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Роскосмоса
</a:t>
            </a:r>
            <a:endParaRPr lang="en-US" sz="30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скорости в пилотируемых программах: «Восток» и «Apollo»
</a:t>
            </a:r>
            <a:endParaRPr lang="en-US" sz="2207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 Юрий Гагарин совершил первый орбитальный полёт на корабле «Восток-1», достигнув скорости 7,91 км/с, обеспечившей круговую орбиту вокруг Земли.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Apollo 11 в 1969 году достигла второй космической скорости около 11,2 км/с для выхода с орбиты Земли и успешного полёта к Луне — исторического этапа освоения космоса.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Стартовавший в 1977 году Voyager 1 стал первым искусственным объектом, покинувшим гелиосферу в 2012 году благодаря достижению этой высокой скорости.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1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км/с
</a:t>
            </a:r>
            <a:pPr algn="ctr" indent="0" marL="0">
              <a:lnSpc>
                <a:spcPct val="120004"/>
              </a:lnSpc>
              <a:buNone/>
            </a:pPr>
            <a:r>
              <a:rPr lang="en-US" sz="1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скоростью, позволившей аппарату выйти за пределы гравитационного поля Солнца и исследовать межзвёздное пространство.
</a:t>
            </a:r>
            <a:pPr algn="ctr" indent="0" marL="0">
              <a:lnSpc>
                <a:spcPct val="120004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154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31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технологии для повышения скоростей межпланетных аппаратов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Ионные двигатели, как на Deep Space 1, обеспечивают длительное и эффективное ускорение за счёт выпуска ионизированных частиц с высокой скоростью.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паруса, используемые в проектах JAXA, используют давление солнечного света для плавного и непрерывного увеличения скорости без расхода топлива.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двигатели находятся в разработке NASA и потенциально могут обеспечить значительно более высокие скорости для будущих глубококосмических миссий.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и расчета скорости для космической миссии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точного определения необходимых параметров полёта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космических скоростей в развитии космических исследований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скорости устанавливают технические рамки для выведения спутников и аппаратов на орбиты и в дальний космос, что определяет масштаб исследований.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ракетных технологий влияют на массу полезной нагрузки, что сказывается на сложности и стоимости космических миссий.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новых двигателей и технологий ускорения расширяет возможности по исследованию Солнечной системы и межзвёздного пространства.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 аппаратов и подготовка миссий зависят от понимания необходимых скоростей для устойчивого движения и выхода из гравитационных полей.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970245"/>
            <a:ext cx="4332300" cy="1548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затраты для вывода различных масс на орбиту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рост энергетических затрат в мегаджоулях при увеличении массы груза и высоты орбиты.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массы груза ведёт к экспоненциальному росту энергетических затрат и стоимости запуска.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космических миссий NASA и ESA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скорости позволили вывести на орбиту спутники связи, обеспечивающие глобальную коммуникацию и навигацию, например, системы GPS и ГЛОНАСС, которые изменили повседневную жизнь.
</a:t>
            </a:r>
            <a:endParaRPr lang="en-US" sz="962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связь и навигация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расчёты космических скоростей стали основой для масштабных миссий по изучению Луны и отправке марсоходов, таких как Perseverance, расширяя наши знания о соседних планетах.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Луны и Марса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как New Horizons и Voyager, демонстрируют преимущества теории космических скоростей для исследований за пределами Солнечной системы, открывая новые горизонты астрономии и физики.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Межзвёздные миссии и глубокий космос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теории космических скоростей на современные космические проекты
</a:t>
            </a:r>
            <a:endParaRPr lang="en-US" sz="22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понимания космических скоростей в астрономии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знание космических скоростей — ключ к освоению космоса, позволяющий создавать новые технологии, проводить фундаментальные исследования и строить планы по покорению дальних рубежей Вселенной.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2026-05-07T23:24:49Z</dcterms:created>
  <dcterms:modified xsi:type="dcterms:W3CDTF">2026-05-07T23:24:49Z</dcterms:modified>
</cp:coreProperties>
</file>