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Ж.Б. Мольер: жизнь, театр и значение для литературы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Мольер — мастер комедии, которая смешит и заставляет задуматься.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эпохи Людовика XIV театр стал зеркалом общества: на сцене обсуждали моду, нравы и человеческие слабости.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XVII века: время театра и перемен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образование помогло будущему драматургу лучше понимать характеры людей и создавать живые, точные диалоги. Позже эти навыки стали важной частью его комедий.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родился в Париже в 1622 году в семье королевского обойщика. От него ожидали спокойной и уважаемой профессии, связанной со службой или ремеслом.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иезуитском коллеже Клермон дала ему прочную гуманитарную основу. Он изучал латынь, риторику, античных авторов и учился строить убедительную речь.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образование Жана-Батиста Поклена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сцене: отказ от семейного дела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1643 году Жан-Батист Поклен решил не продолжать семейное дело и выбрал театр. Это был смелый шаг, потому что сценическая профессия тогда считалась нестабильной и непростой.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Мадлен Бежар он создал труппу «Блистательный театр». Первые годы были трудными, но именно тогда закрепилось имя Мольер, которое позже узнала вся Европа.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Мольер стал великим драматургом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учёбы и первых сценических опытов к созданию знаменитых комедий.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Провинциальные годы: школа наблюдения за людьми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1645: начало гастролей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Труппа Мольера отправилась по французским городам и стала выступать перед самой разной публикой. Это было трудное, но очень полезное время для будущего драматурга.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пути: живые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и за её пределами Мольер видел дворян, горожан и сельских жителей. Он слышал их речь, замечал привычки и особенности поведения.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1658: возвращение с опытом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моменту возвращения в Париж он уже умел точно передавать характеры и бытовые детали. Этот опыт позже сделал его комедии особенно убедительными.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Париж и первый большой успех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Выступление перед королём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1658 году труппа Мольера впервые сыграла перед Людовиком XIV. Этот показ открыл ей путь к столичной сцене и сделал имя Мольера заметным для парижской публики. С этого момента его театр перестал быть только провинциальным.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о модном притворстве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славу принесла пьеса «Смешные жеманницы». В ней Мольер высмеял манерность, чрезмерную изысканность и желание казаться важнее, чем человек есть на самом деле. Для зрителей это было и смешно, и очень узнаваемо.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пьес Ж.-Б. Мольера: 1662–1673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пьес показывает, как Мольер всё глубже исследовал человеческий характер и общественные привычки.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пьеса, тем заметнее в ней нравственный конфликт и сатира на пороки.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комедии Мольера по годам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впервые была показана в 1664 году и сразу вызвала спор. Зрителей поразило, что Мольер открыто показал религиозное притворство и его опасность для семьи.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Тартюф умеет говорить правильные слова и притворяется благочестивым человеком. На деле он стремится обмануть доверчивого хозяина и получить власть над домом.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осуждает не веру, а ханжество и обман. Благодаря этому «Тартюф» стал одной из самых известных комедий о лицемерии в европейском театре.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«Тартюф»: разоблачение лицемерия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подчёркивает, что вопрос честности и светских правил волновал автора уже в середине его творческого пути.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1666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Мольер создал пьесу о человеке, который не умеет мириться с неискренностью.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Ж.-Б. Мольера «Мизантроп», 1666 год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 в образе Гарпагона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«Мещанин во дворянстве»: игра в знатность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комедии Мольер показывает человека, который старается казаться дворянином. Его стремление выглядеть важнее себя самого рождает комические сцены и высмеивает тщеславие.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«Скупой»: страх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Гарпагон считает деньги важнее людей и постоянно боится их потерять. Из-за этого он смешон, но его жадность выглядит очень правдоподобно и узнаваемо.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Ж.-Б. Мольера; хронология по датам первой постановки
</a:t>
            </a:r>
            <a:endParaRPr lang="en-US" sz="944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Мольер через разные сюжеты раскрывал человеческие слабости и общественные привычки.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разные сюжеты, пьесы объединяет одна идея: смех помогает разоблачать пороки и заблуждения.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пьесы Мольера и их основные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комедии Мольера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умел соединять забавные ситуации с важными вопросами о чести, воспитании и поведении людей. Поэтому его комедии смешат и одновременно заставляют задуматься.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серьёзное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просто и естественно, как в обычной жизни. Их речь помогает быстро понять характер, привычки и настроение героя без длинных объяснений.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язык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часто появляются скупцы, лицемеры, хвастуны и самодовольные люди. Это не случайные шутки, а обобщённые характеры, похожие на людей из реального общества.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типы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Мольера строится на внимательном взгляде на повседневность. Он замечает мелкие привычки, семейные споры и светские манеры, превращая их в яркую сцену.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наблюдение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основных комедий Ж.-Б. Мольера по школьной литературной традиции
</a:t>
            </a:r>
            <a:endParaRPr lang="en-US" sz="896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пьесах пороки часто показаны через поведение героев в семье, на приёме или в споре. Это делает сатиру понятной даже сегодня.
</a:t>
            </a:r>
            <a:pPr algn="l" indent="0" marL="0">
              <a:lnSpc>
                <a:spcPct val="15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Мольер обличал желание казаться лучше, чем есть на самом деле, и стремление обмануть окружающих ради выгоды или статуса.
</a:t>
            </a:r>
            <a:endParaRPr lang="en-US" sz="122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пороки чаще всего высмеивал Мольер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и королевский двор Людовика XIV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XIV ценил Мольера как талантливого автора и актёра. Благодаря поддержке двора труппа получила возможность чаще выступать и работать в более стабильных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заказы помогали театру Мольера быть заметным во французской культурной жизни. При этом его пьесы не всегда нравились всем: острые темы вызывали споры и жалобы.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 было то, что придворная публика знакомилась с комедиями, где высмеивались привычки знати, моды и притворство. Смех становился способом говорить о серьёзных вещах.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двором укрепила положение Мольера, но не сделала его театр безопасным от критики. Именно напряжение между успехом и спорами сделало его творчество ещё заметнее.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«Тартюфа»: от запрета к признанию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пьесы от первой постановки до окончательной версии и успеха у публики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1673 году Мольер играл в «Мнимом больном» и после спектакля вскоре умер. Его последняя роль стала частью театральной истории и символом верности сцене.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Похороны актёра были осложнены предубеждением против театральной профессии. Однако позже его вклад в литературу и драматургию признали полностью, и имя Мольера стало классическим.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смерть на сцене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662763"/>
            <a:ext cx="4152000" cy="2118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Ж.-Б. Мольере; школьная хронология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помогает увидеть, как путь от рождения до последних пьес привёл Мольера к мировому признанию.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три десятилетия Мольер прошёл путь от начинающего актёра до главного комедиографа Франции и заметно изменил европейский театр.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 творчества Мольера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Мольер остаётся важным сегодня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Мольера входят в программы многих стран, потому что помогают понять, как устроены характеры людей и почему смешные поступки могут быть очень поучительными.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в школе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комедии ставят в разных театрах и на разных языках. Сюжеты остаются понятными, потому что человеческие слабости узнаваемы в любой эпохе.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сценах мира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Мольера легко сопоставляются с современными ситуациями: спор в семье, желание произвести впечатление, доверчивость к мнимым экспертам. Поэтому его пьесы не устаревают.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жизни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не просто развлекает, а показывает, к чему приводят ложь, жадность и самодовольство. Такой смех помогает смотреть на себя со стороны.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 пользой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Мольер: смех, который учит видеть правду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Мольер показал, что комедия может быть умной и полезной. Его пьесы и сегодня помогают узнавать человеческие слабости, смеяться над ними и делать выводы.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2026-05-22T20:44:23Z</dcterms:created>
  <dcterms:modified xsi:type="dcterms:W3CDTF">2026-05-22T20:44:23Z</dcterms:modified>
</cp:coreProperties>
</file>