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высших степеней: методы 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знаки многочлена на числовой прямой?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продолжает работу с квадратными неравенствами и учит решать задачи с многочленами третьей, четвёртой и более высокой степени. Она нужна в упражнениях, при разложении на множители и в подготовке к ОГЭ.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неравенства высших степеней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неравенств с многочленами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69967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вида P(x)&gt;0 и P(x)&lt;0 требуют найти промежутки, где выражение строго положительно или отрицательно. Точки, в которых P(x)=0, в ответ не включаются.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967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неравенствах P(x)≥0 и P(x)≤0 корни многочлена могут входить в решение. Это важно учитывать при записи ответа на числовой прямой.
</a:t>
            </a:r>
            <a:endParaRPr lang="en-US" sz="1113" dirty="0"/>
          </a:p>
        </p:txBody>
      </p:sp>
      <p:sp>
        <p:nvSpPr>
          <p:cNvPr id="13" name="Text 4"/>
          <p:cNvSpPr txBox="1"/>
          <p:nvPr/>
        </p:nvSpPr>
        <p:spPr>
          <a:xfrm>
            <a:off x="4699675" y="39116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P(x)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P(x) обозначает многочлен. Например, это может быть x^3−4x или произведение нескольких скобок, которое удобно исследовать по знакам.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2332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знак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 — определить, где выражение положительно, а где отрицательно. Именно поэтому решение почти всегда связано с промежутками на оси.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82332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многочлена — это точки, в которых значение равно нулю. Они делят числовую прямую на части и помогают понять, где меняется знак.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неравенства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многочленами и дробями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как первый шаг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кратность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множитель повторяется, корень имеет кратность. Например, запись (x−2)^2 показывает двойной корень x=2, и это влияет на поведение знака.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школьных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x^3−x удобно записать как x(x−1) (x+1), а x^4−16 — как (x^2−4) (x^2+4). После этого решение становится намного короче.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вынесение общего множителя, формулы сокращённого умножения и группировку. Эти приёмы позволяют превратить большой многочлен в удобное произведение.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раскладывать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помогает увидеть нули выражения сразу. Если произведение равно нулю, то хотя бы один множитель равен нулю, и это упрощает поиск корней.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делят числовую ось на части, а внутри каждой части знак не меняется. Это позволяет проверить лишь один тестовый пункт на каждом промежутке.
</a:t>
            </a:r>
            <a:endParaRPr lang="en-US" sz="110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класса; схематический пример с корнями −2, 1 и 4
</a:t>
            </a:r>
            <a:endParaRPr lang="en-US" sz="912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с корнями −2, 1 и 4 знак постоянен на каждом участке, поэтому решение сводится к выбору нужных промежутков.
</a:t>
            </a:r>
            <a:endParaRPr lang="en-US" sz="122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метод интервалов работает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Кратность помогает заранее понять, где знак меняется, а где остаётся тем же. Это экономит время и делает решение по числовой оси нагляднее.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корень обычно не меняет знак при переходе через точку.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374309"/>
            <a:ext cx="4365000" cy="24620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показывает, когда каждый из них особенно полезен.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интервалов подходит почти всегда, а остальные способы помогают упростить запись, проверить ответ или свести задачу к более простой форме.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решения и их назначение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график помогает решить неравенство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линия функции y=P(x) находится выше оси Ox, значения функции положительны. Это сразу показывает, где выполняется неравенство P(x)&gt;0. Такой взгляд делает ответ более наглядным и помогает связать алгебру с рисунком.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выше оси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график пересекает ось Ox, — это корни уравнения P(x)=0. Именно они становятся границами промежутков решения. Если точка лежит на оси, нужно внимательно проверить, входит ли она в ответ.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особенно полезен после алгебраического решения. Он помогает заметить ошибку в знаках, пропущенный корень или лишнюю точку. Поэтому способ удобно использовать как самопроверку.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кубического неравенства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72125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неравенства (x−1) (x+2) (x−4)&gt;0 корнями являются x=−2, x=1 и x=4. Эти точки нужно сразу отметить на числовой прямой, потому что они делят её на промежутки.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4222700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Определяем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взять тестовое число в каждом промежутке или использовать правило смены знака через нечётные корни. Для этого примера знаки чередуются от одного участка к другому.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249741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Делим ось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отметки корней ось распадается на четыре части: (−∞; −2), (−2; 1), (1; 4), (4; +∞). На каждом промежутке знак произведения остаётся постоянным.
</a:t>
            </a:r>
            <a:endParaRPr lang="en-US" sz="1196" dirty="0"/>
          </a:p>
        </p:txBody>
      </p:sp>
      <p:sp>
        <p:nvSpPr>
          <p:cNvPr id="14" name="Text 5"/>
          <p:cNvSpPr txBox="1"/>
          <p:nvPr/>
        </p:nvSpPr>
        <p:spPr>
          <a:xfrm>
            <a:off x="594796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Выбираем нужные промежутки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требуется условие &gt;0, подходят только те промежутки, где произведение положительно. Точки −2, 1 и 4 не включаются, потому что неравенство строгое.
</a:t>
            </a:r>
            <a:endParaRPr lang="en-US" sz="1022" dirty="0"/>
          </a:p>
        </p:txBody>
      </p:sp>
      <p:sp>
        <p:nvSpPr>
          <p:cNvPr id="15" name="Text 6"/>
          <p:cNvSpPr txBox="1"/>
          <p:nvPr/>
        </p:nvSpPr>
        <p:spPr>
          <a:xfrm>
            <a:off x="7673238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Записываем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удобно оформить как объединение подходящих промежутков на числовой прямой. Важно не забыть скобки и исключить граничные точки, где выражение равно нулю.
</a:t>
            </a:r>
            <a:endParaRPr lang="en-US" sz="10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неравенства по 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(x−1) (x+2) (x−4)&gt;0 — от разложения до ответа на числовой прямой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−2, 1 и 4 делят ось на четыре части. Знак на соседних промежутках меняется, потому что все корни простые.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 9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Положительными получаются только два промежутка: (−∞; −2) и (1; 4). Именно они входят в ответ строгого неравенства.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промежутках в примере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с повторяющимися корнями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кратность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корень входит в выражение в чётной степени, например (x−2)^2, знак при переходе через него не меняется. Такой корень не создаёт «переворот» на числовой прямой.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кратность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кратности 1, 3, 5 и так далее обычно меняет знак выражения. Поэтому точки вида x=−3 или x=1 сразу делят ось на участки с разными знаками.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записывать в 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неравенстве &lt;0 или &gt;0 подходят только те промежутки, где произведение имеет нужный знак. Сами корни включаются лишь в нестрогих неравенствах, если это разрешено условием.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учёта кратности легко перепутать плюсы и минусы на промежутках. Тогда в ответ попадут лишние интервалы или будут пропущены нужные части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33567"/>
            <a:ext cx="4164900" cy="191621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ОГЭ по алгебре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чаще всего теряются баллы при решении неравенств высших степеней.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связаны не с вычислениями, а с невнимательностью: нужно проверять границы, кратность корней и точки разрыва.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неравенств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дробные неравенства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область допустимых значений: знаменатель не должен обращаться в ноль. Это сразу убирает запрещённые точки и помогает не включить их в ответ по ошибке.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 все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точки — это корни числителя и точки, где знаменатель равен нулю. Именно они делят ось на промежутки, где знак дроби не меняется.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возможности представь числитель и знаменатель в виде произведений. Тогда нули числителя и знаменателя легко найти и нанести на числовую прямую.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знак и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промежутке определи знак дроби и выбери только те части оси, которые подходят условию. Затем обязательно исключи точки, где знаменатель равен нулю.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дробного неравенства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действий для дробно-рациональных выражений в школьных задачах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со скобками и дробями метод интервалов даёт самый наглядный результат: все важные точки видно сразу на одной оси.
</a:t>
            </a:r>
            <a:endParaRPr lang="en-US" sz="128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алгебры 9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удобными для метода интервалов остаются дроби и произведения: они чаще встречаются и быстрее приводят к ответу.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метод интервалов используется чаще всего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связать ответ с графиком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оси Ox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функции y=P(x) расположен выше оси Ox, то значение выражения положительно. Это соответствует решению неравенства P(x)&gt;0.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оси и ниже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оси Ox дают P(x)=0, а точки ниже оси соответствуют отрицательным значениям. Поэтому для P(x)≤0 подходят обе части графика.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быстро заметить ошибку в знаках или пропущенный корень. Если ответ не совпадает с видом графика, решение стоит пересмотреть.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решения неравенств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к виду P(x)⋚0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убери лишние преобразования и запиши неравенство в удобной форме. Так проще увидеть, что нужно искать: нули, разрывы и знаки выражения.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сразу найти особые точки. Для многочленов это корни, а для дробей ещё и значения, при которых знаменатель обращается в ноль.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точки на оси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найденные корни и разрывы нужно аккуратно нанести на числовую прямую. Именно они делят её на промежутки, где знак не меняется.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знак на промежутках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знак на каждом участке или используй правило смены знака через простые корни. Это позволяет не пропустить нужный промежуток.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 и 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Сверь, входят ли границы, и исключи запрещённые точки. Главная проверка — совпадение ответа с условием неравенства и всеми особыми точками.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и не ошибиться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 высших степеней в 9 классе чаще всего подходит метод интервалов после разложения на множители. График и замена переменной помогают проверить и упростить решение.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2026-05-30T02:35:26Z</dcterms:created>
  <dcterms:modified xsi:type="dcterms:W3CDTF">2026-05-30T02:35:26Z</dcterms:modified>
</cp:coreProperties>
</file>