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35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млекопитающих в природе и жизни человека
</a:t>
            </a:r>
            <a:endParaRPr lang="en-US" sz="2335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обеспечивают экологический баланс и влияют на жизнь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млекопитающих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теплокровные животные с молочными железами и шерстью. Они живут почти по всему миру и отличаются сложным поведением и разнообразием способов передвижения.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 регуляторы популяций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охотятся на копытных, контролируя их численность и сохраняя растительный покров. Такая роль помогает поддерживать баланс экосистем.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 влияние на растительность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и зайцы поедают растения, что стимулирует рост молодой поросли и формирует структуру растительного сообщества.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и детритофаги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Еноты и барсуки питаются растительной и животной пищей, а также разлагающимися остатками, способствуя очистке и переработке органики в экосистемах.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в пищевых цепях: разнообразие ролей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Млекопитающие-опылители и расселители семян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опыляют цветущие растения, например, баобабы и агавы, обеспечивая успешное образование плодов и семян.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Грызуны, такие как белки и мыши, разносят семена орешника и дуба, способствуя лесоновому возобновлению и биоразнообразию.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отрядов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принадлежат к грызунам и рукокрылым, благодаря высокой адаптивности и скорости размножения.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преобладание этих групп определяет разнообразие и экологическую важность млекопитающих.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классификации современных видов, МСОП,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млекопитающих в почвообразовании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 суслики активно рыхлят почву, улучшая её структуру и обеспечивая лучшее проникновение воздуха и влаги.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способствует ускоренному разложению органических веществ и формированию плодородного гумуса.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они значительно повышают плодородие сельскохозяйственных и природных земель.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млекопитающих с другими животными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 образуют симбиотические отношения с птицами, как буйволы с волоклюями, обеспечивая навигацию и защиту.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муравьи соперничают за пищу и убежища, что влияет на распределение ресурсов в экосистемах.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связи способствуют увеличению биологического разнообразия и устойчивости сообществ.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при этом формирует естественный отбор и баланс между видами.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и сырье от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ресурсы, добываемые из различных видов млекопитающих, и их значение для человека.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продуктов млекопитающих поддерживает продовольственную и промышленную отрасли многих стран.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символическое значение млекопитающих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коровы в религии и культуре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слоны считаются символом мудрости, а корова — священным животным. Их образ отражается в религиозных ритуалах и народных поверьях, формируя культурную идентичность.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как символ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воплощает силу и выносливость русского народа. Он часто появляется в сказках, гербах и искусстве, подчеркивая национальную гордость и связь с природой.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 медицинская ценность млекопитающих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Мыши и крысы широко применяются для изучения заболеваний и тестирования лекарств, что способствует развитию медицины и фармацевтики.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мартышками помогают в разработке вакцин и методов лечения тяжелых болезней, спасая жизни и совершенствуя технологии.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898" y="1592249"/>
            <a:ext cx="1069875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7699" y="1592249"/>
            <a:ext cx="106987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млекопитающие: роль в жизни человека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и компаньоны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охранять дома и служат верными друзьями, оказывая эмоциональную поддержку и участвуя в реабилитационных программах для людей с особыми потребностями.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питомцы и терапия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способствуют снижению стресса и улучшают настроение у владельцев, участвуя в терапевтических занятиях и способствуя эмоциональному балансу.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заботы и ответственности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Хомяки и морские свинки — популярные питомцы у детей, обучающие заботе и ответственности, а также укрепляющие связь с природой и развивающие эмпатию.
</a:t>
            </a:r>
            <a:endParaRPr lang="en-US" sz="11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цепочка с участием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между организмами и круговорот веществ в экосистеме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как индикаторы состояния окружающей среды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белых медведей сигнализирует о таянии арктических льдов и повышении температуры, указывая на глобальное изменение климата и ухудшение условий их обитания.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популяций выдр связано с загрязнением водоемов и ухудшением качества экосистем, что отражает состояние водных ресурсов и влияние антропогенных факторов.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мониторинг млекопитающих позволяет своевременно обнаруживать экологические проблемы и прогнозировать динамику развития природных сообществ для эффективной охраны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выживания млекопитающих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естественной среды обитания из-за вырубки лесов и расширения сельскохозяйственных угодий приводит к сокращению жизненного пространства многих млекопитающих. Браконьерство усугубляет ситуацию, снижая популяции.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крупных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хищники, как амурский тигр, и травоядные, например носороги, особенно подвержены исчезновению из-за медленного размножения и высокого спроса на них в нелегальной торговле. Это создает угрозу их выживанию.
</a:t>
            </a:r>
            <a:endParaRPr lang="en-US" sz="10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меры по охране редких и исчезающих млекопитающих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 гг.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снежного барса и зубра в Красную книгу России повысило внимание к этим видам и инициировало первые охранные программы.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гг.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 добавляет морского котика и сайгака в список находящихся под угрозой, что стимулирует международное сотрудничество по их сохранению.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гг.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охраняемых территорий, запрет охоты и контроль браконьерства способствуют стабилизации популяций.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Реализация программ восстановления и разведения в неволе поддерживается усилиями разных стран и научных организаций для сохранения редких млекопитающих.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количества исчезающих видов млекопитающих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новых угроз отражается в увеличении числа видов под угрозой, особенно среди крупных животных, что требует усиления мер охраны.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тревожной тенденции ухудшения состояния видов, подчеркивая необходимость глобальной координации для сохранения биоразнообразия.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2021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проекты по восстановлению популяций млекопитающих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зубров в Беловежскую пущу восстановила численность и вернула вид в исторические места обитания, улучшив экосистему региона.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морских тюленей на Балтийском побережье сняла угрозу вымирания благодаря запрету отлова и ограничениям загрязнения вод.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популяций амурских тигров достигается созданием охраняемых территорий и борьбой с браконьерством в России и соседних странах.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сохранению редких грызунов и летучих мышей включают создание искусственных убежищ и мониторинг среды для сохранения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млекопитающих в научные открытия и технологии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эхолокации у дельфинов привели к созданию современных акустических устройств, применяемых в навигации и медицине для диагностики и лечения.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модели на мышах и крысах способствуют развитию генетики и новых методов терапии, а изучение поведения слонов и китов расширяет знания о памяти и общении в животном мире.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 исследуемых видов млекопитающих уже интегрированы в биотехнологические и сельскохозяйственные проекты, что говорит о растущем влиянии этих животных в науке и экономике.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Отчет по биотехнологиям, 2023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млекопитающих будут участвовать в развитии биотехнологий, агропромышленности и экологического туризма, оставаясь ключевыми индикаторами здоровья экосистем.
</a:t>
            </a:r>
            <a:endParaRPr lang="en-US" sz="144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— основа гармонии природы и человека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млекопитающих важно для поддержания природного баланса, развития науки и культуры. Это коллективная ответственность, требующая объединения усилий ради будущих поколений.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2026-05-09T02:37:12Z</dcterms:created>
  <dcterms:modified xsi:type="dcterms:W3CDTF">2026-05-09T02:37:12Z</dcterms:modified>
</cp:coreProperties>
</file>