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Круги кровообращения у человека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теле человека циркулируют два круга кровообращения — большой и малый, обеспечивающие жизненно важные функции.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учёный Уильям Гарвей доказал существование замкнутого круга крови, опровергнув старые мифы. Его открытия стали фундаментом для развития кардиологии и физиологии.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кругов кровообращения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кровообращения для организма человека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доставляет кислород и питательные вещества во все клетки, обеспечивая их нормальное функционирование и рост.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участвует в удалении продуктов обмена из организма и помогает поддерживать постоянный уровень температуры тела.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Кровообращение транспортирует иммунные клетки, защищая организм от инфекций и способствуя его здоровью.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— главный насос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перекачивает кровь, создавая необходимое давление для её движения по сосудам. Оно состоит из четырёх камер и работает непрерывно, чтобы поддерживать жизнь.
</a:t>
            </a:r>
            <a:endParaRPr lang="en-US" sz="1179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— пути от сердца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направляют кровь от сердца к органам, наряду с ними кровь движется под высоким давлением, что обеспечивает быстрый транспорт кислорода.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и капилляры — обмен и возврат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собирают кровь с тканей и возвращают её сердцу, а капилляры обеспечивают обмен кислородом и веществами между кровью и клетками.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системы кровообращения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большой круг кровообращения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в левом желудочке, откуда кровь выбрасывается в аорту и далее разносится по организму через артерии.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 питательные вещества передаются тканям через тонкие капилляры, обеспечивая их жизнедеятельность.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Обеднённая кислородом кровь собирается в вены, которые направляют её к правому предсердию сердца.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Верхняя и нижняя полые вены возвращают венозную кровь, завершая путь большого круга кровообращения.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большого круга кровообращения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Насыщенная кислородом кровь выходит из левого желудочка, движется по аорте и разветвляется на артерии, доставляя кислород ко всем органам.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передачи кислорода кровь собирается по венам и возвращается в сердце, поступая в правое предсердие для начала малого круга.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большого круга кровообращения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доставку кислорода и питательных веществ к клеткам всех органов для поддержания их метаболической активности.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Удаляет продукты обмена из тканей, транспортируя их в органы детоксикации и выделения, такие как почки и печень.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Участвует в поддержании стабильной температуры тела и артериального давления, обеспечивая гомеостаз организма.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движения крови в различных сосудах большого круга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биологии, 2023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скорости кровотока зависит от диаметра сосудов и общего сопротивления кровеносной системы.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скорость в аорте обеспечивает эффективное распределение крови, а снижение в капиллярах облегчает обмен веществ.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7225" y="1330683"/>
            <a:ext cx="3007500" cy="29546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малый круг кровообращения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830350" y="1514575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круг начинается в правом желудочке, где кровь направляется в лёгочную артерию для поступления в лёгкие. Там происходит насыщение кислородом и удаление углекислого газа.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30275" y="3154300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Оксиенированная кровь возвращается в левое предсердие через лёгочные вены, готовая для дальнейшего распределения по большому кругу.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малого круга кровообращения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газообмен: кровь отдаёт углекислый газ и насыщается кислородом в капиллярах лёгких.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Фильтрует мелкие частицы и тормозит попадание вредных веществ, защищая организм от загрязнений.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оптимальное содержание кислорода в крови для обеспечения жизнедеятельности тканей и органов.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Способствует поддержанию кислотно-щелочного баланса посредством регуляции уровня углекислого газа в крови.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крови в малом круге кровообращения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крови из правого желудочка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покидает правый желудочек сердца и поступает в лёгочную артерию, направляющую её к лёгким. Этот этап запускает небольшой круг кровообращения, обеспечивая движение крови для насыщения кислородом.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в лёгких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капиллярах лёгких кровь отдаёт углекислый газ и насыщается кислородом через стенки альвеол. После этого насыщенная кислородом кровь возвращается в левое предсердие по лёгочным венам.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содержания кислорода в артериях и венах малого круга
</a:t>
            </a:r>
            <a:endParaRPr lang="en-US" sz="209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биологии, 2023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существенно меняет состав крови: кислород увеличивается, а углекислый газ снижается. Такое резкое изменение гарантирует эффективное снабжение тканей кислородом.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колебания концентраций О2 и СО2 в малом круге демонстрируют его эффективность в газообмене и очистке крови от углекислого газа.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большим и малым кругами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и малый круги соединяются через сердце, где кровь последовательно поступает из одного круга в другой, обеспечивая непрерывное движение и обмен веществ.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взаимодействие гарантирует эффективное насыщение крови кислородом и удаление углекислого газа, что важно для функционирования всех органов и тканей.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Левый желудочек является отправной точкой большого круга, а правый желудочек — малый круг, что поддерживает постоянное снабжение кислородом всего организма.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циркуляции крови по кругам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крови через сердце и сосуды организма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сердца: основные особенности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предсердия — начало маршрута крови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Левое и правое предсердия принимают кровь из вен и легких соответственно. Они обеспечивают её правильное направление в желудочки, что важно для разделения циркуляции кислородсодержащей и венозной крови.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желудочка — мощный насос организма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Левый и правый желудочки осуществляют выталкивание крови в большой и малый круги кровообращения. Между камерами расположены клапаны, которые не допускают обратный ток крови, что помогает сохранить эффективность работы сердца.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артерии и вены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несут кислородсодержащую кровь от сердца к тканям (кроме легочной артерии), обеспечивая их питание и энергией для жизнедеятельности организма.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возвращают обедненную кислородом кровь обратно к сердцу, чтобы обеспечить её дальнейшее насыщение кислородом в легких через малый круг кровообращения.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выполняют важную функцию обмена веществ между кровью и клетками, обеспечивая доставку кислорода и питательных веществ и удаление продуктов обмена.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618698"/>
            <a:ext cx="4514400" cy="18389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большого и малого кругов кровообращения
</a:t>
            </a:r>
            <a:endParaRPr lang="en-US" sz="2176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характеристики каждого круга кровообращения, их начало, назначение и конечная точка.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круга взаимозависимы, обеспечивая непрерывное насыщение крови кислородом и её циркуляцию по организму.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биологии, 2023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работы кругов кровообращения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Пороки клапанов сердца нарушают нормальное движение крови, вызывая застой и снижение эффективности насосной функции сердца.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Атеросклероз и закупорка сосудов ограничивают кровоток, приводя к гипоксии тканей и повышенному риску инфаркта и инсульта.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Гипертония увеличивает нагрузку на сердце, вызывая его перегрузку и возможные осложнения, что требует своевременного лечения и контроля состояния.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знаний о кругах кровообращения в медицине
</a:t>
            </a:r>
            <a:endParaRPr lang="en-US" sz="2542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3537675"/>
            <a:ext cx="4116300" cy="11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работы кругов кровообращения помогает врачам диагностировать заболевания сердечно-сосудистой системы и разрабатывать эффективные методы терапии.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76100" y="3537675"/>
            <a:ext cx="4116300" cy="11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знания применяются при хирургических операциях на сердце и сосудах, а также в профилактике заболеваний, укрепляя здоровье пациентов.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7636" y="177425"/>
            <a:ext cx="4262978" cy="496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8375" y="177425"/>
            <a:ext cx="4343100" cy="23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Круги кровообращения — основа здоровья и жизни человека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200525" y="3648500"/>
            <a:ext cx="4266000" cy="132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Координированная работа большого и малого кругов кровообращения обеспечивает жизненно важные процессы, поддерживая обмен веществ и защиту организма, необходимую для полноценной жизнедеятельности.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2026-05-09T02:43:42Z</dcterms:created>
  <dcterms:modified xsi:type="dcterms:W3CDTF">2026-05-09T02:43:42Z</dcterms:modified>
</cp:coreProperties>
</file>