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Цветок: значение и основные темы урока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строения, функций и роли цветка в природе и человеческой жизни.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цветков в природе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Цветки возникли 130 миллионов лет назад, повлияв на развитие растений. Они обеспечивают размножение, способствуют плодоношению и поддерживают разнообразие природы. Человек использует их в еде, медицине и культуре, а также в украшении.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цветка: основные элементы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Цветоножка является основой и опорой цветка, соединяя его со стеблем растения и передавая питательные вещества.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Чашечка состоит из зеленых чашелистиков, которые защищают бутоны от повреждений до раскрытия цветка.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Тычиночные нити и пестик — репродуктивные органы: тычинки производят пыльцу, а пестик содержит завязь для семян.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Венчик — яркие лепестки, которые привлекают опылителей своим цветом и формой для обеспечения опыления.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094" y="2957638"/>
            <a:ext cx="2153613" cy="18591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9159" y="2957638"/>
            <a:ext cx="2153613" cy="18591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2784" y="2957638"/>
            <a:ext cx="2153613" cy="18591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24258" y="2957638"/>
            <a:ext cx="2153613" cy="185917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типов соцветий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5455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Одиночные цветы и их особенности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тюльпан цветет поодиночке, что создаёт яркий акцент на растении и упрощает опыление конкретным насекомым.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78620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 кисть на примере черемухи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Черемуха образует кисть — длинное соцветие с многочисленными цветками, что увеличивает общую привлекательность для опылителей.
</a:t>
            </a:r>
            <a:endParaRPr lang="en-US" sz="952" dirty="0"/>
          </a:p>
        </p:txBody>
      </p:sp>
      <p:sp>
        <p:nvSpPr>
          <p:cNvPr id="11" name="Text 3"/>
          <p:cNvSpPr txBox="1"/>
          <p:nvPr/>
        </p:nvSpPr>
        <p:spPr>
          <a:xfrm>
            <a:off x="4832249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Зонтичные соцветия у моркови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Соцветие-«зонтик» эффективно привлекает широкий круг опылителей благодаря плотному расположению маленьких цветков.
</a:t>
            </a:r>
            <a:endParaRPr lang="en-US" sz="952" dirty="0"/>
          </a:p>
        </p:txBody>
      </p:sp>
      <p:sp>
        <p:nvSpPr>
          <p:cNvPr id="12" name="Text 4"/>
          <p:cNvSpPr txBox="1"/>
          <p:nvPr/>
        </p:nvSpPr>
        <p:spPr>
          <a:xfrm>
            <a:off x="6963727" y="1401275"/>
            <a:ext cx="1685522" cy="11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Головчатые соцветия у клевера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Клевер объединяет множество цветов в круглую головку, увеличивая шансы на перекрестное опыление.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цвета и формы цветка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тона лепестков помогают цветам выделяться на фоне зелени и точно направляют опылителей к пыльце и нектару.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формы, например трубчатые или широкие венчики, адаптированы к особенностям опылителей, таких как бабочки или птицы.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цветка часто совпадают с предпочтениями опылителей: тёплые оттенки — для пчёл, бледные — для ночных мотыльков.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опыления и их агенты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пыльцы ветром, типичное для тополя, сопровождается большим количеством лёгкой пыльцы и отсутствием ярких лепестков.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например, пчёлы и бабочки, переносят пыльцу с одного цветка на другой, способствует разнообразию растений.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птицами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Птицы, как колибри, посещают яркие цветы с трубчатым венчиком, добывая нектар и одновременно перенося пыльцу.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водой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способ, встречающийся у некоторых водных растений, при котором пыльца распространяется по воде на другие цветы.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цветку? Главные опылители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— главные собиратели нектара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прилетают к цветам за нектаром и, перемещаясь между ними, переносят пыльцу, обеспечивая успешное опыление растений.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и особенности их опыления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 притягиваются к ярким и ароматным цветам с трубчатыми венчиками, используя свой хоботок для добычи нектара.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птиц и летучих мыш в опылении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и летучие мыши посещают ночные или яркие цветы, переносит пыльцу, расширяя круг опылителей вне насекомых.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цветы-«ловушки»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башмачок устроена так, что насекомое заходит внутрь цветка и с трудом выходит, обеспечивая перенос пыльцы.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цветы используют хитрость, задерживая опылителей внутри, повышая вероятность переноса пыльцы на другие цветы.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ловушки адаптировано под конкретных насекомых, обеспечивая эффективное взаимодействие и размножение растения.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семян после опыления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достигает рыльца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Пыльца оседает на рыльце пестика, которое служит приёмником для дальнейшего процесса оплодотворения.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яйцеклетки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спермий, попадая к яйцеклетке, сливается с ней, образуя зародыш нового растения.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плода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Завязь пестика начинает расти и постепенно превращается в плод, внутри которого развиваются семена.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плода семена созревают и подготовлены к распространению для появления новых растений.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растения с цветком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 от семени до нового растения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для распространения семян растений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лёгкие семена с пушинками или крыльями, как у одуванчика, чтобы ветер уносил их на значительные расстояния от материнского растения.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 липкими колючками, например у репейника, цепляются за шерсть животных и переносятся таким образом в новые места произрастания.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животные поедают сочные ягоды, не переваривая семена, которые потом распространяются с помётом, расширяя ареал растений.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используют механические методы: семена взрываются из плодов или падают в воду, распространяясь по рекам и ручьям.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популярные съедобные цветы, их вкусовые качества и способы применения в разных кухнях мира, подчёркивая питательную и эстетическую ценность.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цветы: виды и особенности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цветы разнообразят рацион, имеют выраженный вкус и широко применяются для украшения и обогащения блюд в разных кулинарных традициях.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«Пищевые растения мира», 2022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цветов: их роль в природе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Ароматы цветков привлекают нужных опылителей, например, ночные запахи лилий заманивают мотыльков и бабочек, обеспечивая успешное опыление в тёмное время.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цветы выделяют резкие запахи для отпугивания вредителей и защиту от поедания, поддерживая жизнеспособность и здоровье растения.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Запахи служат сигналами для других организмов, например, предупреждая о присутствии растения или координируя взаимодействие в экосистеме.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растения: как они важны для человека и 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Медоносные растения, такие как липа и акация, обеспечивают пчёл нектаром, из которого производится ценный мёд с полезными свойствами и вкусом.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растения поддерживают здоровье и численность опылителей, играя ключевую роль в сохранении экосистем и сельскохозяйственных культур.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медоносных растений способствует повышению урожайности и экономической устойчивости в аграрном секторе, укрепляя связь между природой и человеком.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цветы России и Красная книга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Очаровательный Венерин башмачок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редкий цветок с яркими лепестками и уникальной формой, которая напоминает башмачок. Он занесён в Красную книгу из-за исчезновения естественных местообитаний и сбора для букетов.
</a:t>
            </a:r>
            <a:endParaRPr lang="en-US" sz="95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 тонколистный — природное сокровище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изящный пион с узкими листьями встречается только в некоторых регионах России. Его ареал сокращается из-за вырубки лесов, поэтому он охраняется законом и требует бережного отношения.
</a:t>
            </a:r>
            <a:endParaRPr lang="en-US" sz="901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белая — королева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белая украшает болота и пресные воды, но из-за загрязнения и осушения водоёмов её количество заметно снизилось. Этот цветок важен для водных экосистем и требует охраны.
</a:t>
            </a:r>
            <a:endParaRPr lang="en-US" sz="91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в культуре, искусстве и традициях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— символ любви и страсти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издавна ассоциируется с романтикой и красотой, вдохновляя художников и поэтов по всему миру. Её образ часто используется в живописи, литературе и народных праздниках.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Ландыш — воплощение нежности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маленький белый цветок символизирует чистоту и нежность. В разных странах его связывают с весенними обрядами и традициями, и он часто украшает свадебные букеты.
</a:t>
            </a:r>
            <a:endParaRPr lang="en-US" sz="926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 — знак верности 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 в культуре напоминает о неизменной преданности и памяти о близких. Её изображение встречается в народных сказках, а также на фестивалях и выставках цветов.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в медицине: лекарственные свойства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Ромашка обладает выраженным противовоспалительным эффектом и используется для лечения желудочных и кожных заболеваний, а также в фитотерапии нервной системы.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Календула способствует быстрому заживлению ран и обладает антисептическими свойствами, широко применяется в медицинских и косметических препаратах.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Лаванда помогает снять стресс и улучшить сон, её эфирное масло используют в ароматерапии, а настои применяются для успокоения нервной системы.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Тюльпаны особенно востребованы в весенний сезон, тогда как розы остаются популярными круглый год. Гвоздика символизирует и памятные даты, укрепляя культурные традиции.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цветы в России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разнообразие предпочтений россиян, где ведущие позиции занимают цветы с яркой символикой и сезонной значимостью.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опрос, 2020 год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легенды о цветах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Нарцисс — символ самовлюблённости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Согласно древнегреческой легенде, юноша Нарцисс влюбился в собственное отражение и превратился в цветок. Этот миф служит напоминанием о важности внутренней гармонии и самопознания.
</a:t>
            </a:r>
            <a:endParaRPr lang="en-US" sz="90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 — память о героях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 ассоциируется с памятью погибших на войне. В разных культурах этот цветок возлагают на могилы и используют в церемониальных обрядах для почтения героев.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— знак вечной любви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часто фигурирует в легендах как символ страсти и верности. Она вдохновила множество сказаний и повествований, отражая глубокие человеческие чувства и эмоции.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— ключ к жизни и культуре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играют важную роль в природе и обществе, поддерживая биоразнообразие и вдохновляя человека. Сохранение цветочного мира — обязанность каждого ради будущих поколений.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2026-05-09T10:16:11Z</dcterms:created>
  <dcterms:modified xsi:type="dcterms:W3CDTF">2026-05-09T10:16:11Z</dcterms:modified>
</cp:coreProperties>
</file>