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общество: нравы, обычаи и историческое наследие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традиции, семейные и общественные нормы древних римлян, их наследие и влияние на современность.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этапы развития Древнего Рима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возник на Апеннинском полуострове в VIII веке до н. э. и прошёл путь от царства к республике и затем империи. Его культура оказала огромное влияние на европейское право, общественные институты и традиции.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римского общества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— знатные потомки древних родов, обладали политической властью и землевладением, выступали в Сенате и управляли государством.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Вольноотпущенники — бывшие рабы, получившие свободу, занимались торговлей и ремёслами, имели ограниченные гражданские права.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— свободные граждане, занимались ремёслами и земледелием, постепенно добивались равных прав через законодательные реформы.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не имели прав, работали на богатых хозяев, но могли получить свободу и стать вольноотпущенниками.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семья: её структура и ценности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семьи стоял pater familias — отец, имевший власть над членами семьи и хозяйством, принимавший важные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рождения считались частью рода и воспитывались в уважении к старшим, послушании и заботе о семейных традициях.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устои поддерживали социальную стабильность, где почитание родителей и бережливость были основой повседневного поведения.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и главные боги Рима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римляне верили в множество богов, среди которых Юпитер — верховный бог, Марс — покровитель войны, а Веста — богиня семейного очага, символизирующая домашний уют и защиту.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алтари и семейные божества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доме имелись алтари ларов и пенатов — духов, охранявших дом и семью. Римляне регулярно приносили им жертвы и молились за благополучие рода.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ритуалы и праздники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проводились праздничные церемонии в храмах, сопровождались жертвоприношениями и возлияниями, что укрепляло религиозное единство общества и поддерживало связь с богами.
</a:t>
            </a:r>
            <a:endParaRPr lang="en-US" sz="112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религиозные обряды римлян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 римской культуре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гостей сопровождался почётными обрядами, такими как омовение рук и ног, предлагалась вода для очищения, что показывало уважение и готовность принять гостя.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трапезы были важным элементом гостеприимства, во время которых соблюдались правила чистоты и приличия, подчёркивающие статус хозяина.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традиций гостеприимства считалось позором, порицалось обществом и могло навлечь несчастья на дом и семью.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одежды в римском обществе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как символ статуса патрициев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тога с пурпурной каймой была отличительным знаком патрициев, подчёркивая их привилегированное положение и принадлежность к высшему сословию общества.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в одежде плебеев и роль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носили скромные туники из грубых тканей, в то время как женщины украшали платья столы и палли декоративными элементами, отражая социальный статус.
</a:t>
            </a:r>
            <a:endParaRPr lang="en-US" sz="9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домов патрициев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патриции жили в просторных домах с атриумами, внутренними садами, украшениями в виде фресок и мозаик, а также имели доступ к личному водопроводу.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плебеев: инсула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проживали в многоэтажных зданиях — инсуле, где квартиры были тесными и без удобств, что отражало их более скромное положение в обществе.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 Рима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создавались общественные колодцы и фонари, обеспечивая жителям доступ к воде и освещению, что улучшало качество жизни даже у беднейших слоёв.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патрициев и плебеев: различие в комфорте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071" y="1611696"/>
            <a:ext cx="4295502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быта патрициев и плебеев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жилье, питании, образовании и досуге представителей двух классов Римского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напрямую влиял на уровень жизни и возможности развития.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истории Древнего Рима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 плебеи: социальные и внешние отличия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статус в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занимали высокие государственные и религиозные посты, управляли землями и носили тоги с пурпурной полосой, что выражало их высокий статус и власть в 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одежде и правах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вели ремесленническую и торговую деятельность, носили простые туники и долго не имели равных прав, что отражало их ограниченное положение до реформ.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детей в Древнем Риме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детей патрициев: путь к знаниям и риторике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 знатных семей получали образование дома с личными учителями. Их учили грамматике, литературе и искусству убеждать — риторике. Это помогало будущим патрициям занимать важные государственные и общественные посты.
</a:t>
            </a:r>
            <a:endParaRPr lang="en-US" sz="840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обучение плебейских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отправляли детей в небольшие школы, где учили читать, писать и считать. Воспитание строилось на дисциплине и уважении к старшим. Мальчиков готовили к службе в армии, а девочек — к ведению хозяйства.
</a:t>
            </a:r>
            <a:endParaRPr lang="en-US" sz="9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любили настольные игры, например латрункулы и игру в орехи, а также спортивные состязания, включая гонки на колесницах.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собирали огромную аудиторию в амфитеатрах, становясь важной частью общественной жизни и развлечений.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сопровождали праздники, даря зрителям возможность отдохнуть и насладиться искусством.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бани и форумы служили центрами общения и досуга для людей разных сословий и возрастов.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развлечения в римском обществе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культура ухода за собой у римлян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регулярно посещали термы — общественные бани с холодными, тёплыми и горячими залами для очищения тела.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ухода за кожей использовали масла и специальные скребки — стригилиумы, что помогало поддерживать чистоту и здоровье.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одежды и причёски считалась важным знаком культурного уровня и уважения к окружающим.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Столовый этикет и традиции приёма пищи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римляне ели полулёжа, демонстрируя расслабленное, но воспитанное поведение в кругу семьи и друзей.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Трапеза делилась на три части: закуски, основное блюдо и десерт, каждая имела свои традиционные блюда и подачу.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 приветствовались спокойные беседы, а излишний шум или неопрятность считались невежливостью.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Ритуальная причёска и символика на свадьбе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Невесту украшали особой причёской с шестью косами, которая символизировала её переход в новую жизнь. Белое платье подчёркивало чистоту и готовность к семейной ответственности.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с огнём и водой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церемонии использовались огонь и вода как символы защиты и плодородия. Эти ритуалы связывали обряд с божествами и давали благословение молодожёнам.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Свадебный пир и семейные связи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церемонии устраивался пир, где собирались родственники и друзья. Венок из мирта на голове невесты был важным знаком союза, а разводы проходили редко и сопровождались общественным порицанием.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обряды и семейные традиции Древнего Рима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 и фестивали в Риме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Сатурналии (декабрь)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гуляния с угощениями и обменом подарков символизировали равенство и радость завершения года.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Луперкалии (февраль)
</a:t>
            </a:r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очищения и плодородия с участием жрецов, направленные на защиту города и благополучие населения.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Лемурии (май)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памяти предков, когда римляне совершали жертвоприношения и обряды, чтобы задобрить духов усопших.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гуляния и спортивные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сопровождались парадами, жертвоприношениями и состязаниями, укрепляя единство и традиции общества.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 роль женщины в семейной и общественной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как хранительница домашнего очага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обеспечивали порядок в доме, управляли хозяйством и участвовали в семейных обрядах, влияя на атмосферу семьи и воспитание детей.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активность и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политические права были ограничены, женщины сопровождали мужей на праздниках и иногда владели лавками или мастерскими, демонстрируя самостоятельность в обществе.
</a:t>
            </a:r>
            <a:endParaRPr lang="en-US" sz="9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рабов и их роль в экономике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занимались сельским хозяйством, строительством и домашними делами. Их труд был основой многих отраслей экономики, несмотря на отсутствие личной свободы.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и статус вольноотпущенников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Вольноотпущенники — бывшие рабы, получившие свободу. Они могли работать ремесленниками, торговцами и зачастую добивались уважения в обществе.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Манумиция и социальное принятие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рабов — манумиция — считалось почётным актом. Вольноотпущенники могли интегрироваться в гражданское общество и строить собственную жизнь.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вольноотпущенники в римском обществе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римские нравы остаются актуальными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заложило основы современных законодательных систем, влияя на принципы справедливости и гражданских прав.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инженерные решения Древнего Рима вдохновили многие современные города и строительные технологии.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ценности, традиции общения и празднования римлян продолжают жить в культурах многих стран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римских обычаев в современном мире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общество создало прочный фундамент для права, семьи и культуры. Изучение его традиций помогает лучше понять современность и уважать многогранность наших культурных корней.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2026-05-10T13:07:10Z</dcterms:created>
  <dcterms:modified xsi:type="dcterms:W3CDTF">2026-05-10T13:07:10Z</dcterms:modified>
</cp:coreProperties>
</file>