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2689" y="450000"/>
            <a:ext cx="4123323" cy="42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" y="1188525"/>
            <a:ext cx="3803100" cy="22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тропических лесов: главное в одном обзоре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3558271"/>
            <a:ext cx="3803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о богатстве, ярусах и приспособлениях тропического леса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50000"/>
            <a:ext cx="40620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975" y="1612627"/>
            <a:ext cx="3363900" cy="29138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9750" y="651700"/>
            <a:ext cx="74244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тропические леса и почему они отличаются от других лесов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9750" y="2244550"/>
            <a:ext cx="3732900" cy="16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тянутся вдоль экватора, где жарко и очень влажно почти весь год. Здесь растения не делают зимнюю паузу: они растут постоянно, а крупнейшие массивы сосредоточены в Амазонии, Конго и Индонезии.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растительности тропического леса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100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Вечнозелёность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7100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растений не сбрасывает листья одновременно, поэтому лес остаётся зелёным круглый год. Это помогает использовать каждый тёплый и влажный период без долгого перерыва в росте.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9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лист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9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листья крупные, толстые и покрыты восковым слоем. Такая поверхность быстрее отводит дождевую воду и защищает растение от постоянной сырости.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67095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корни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67095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часто распространяются неглубоко и широко, потому что питательные вещества сосредоточены в верхнем слое почвы. Так дерево быстрее собирает доступную влагу и минеральные вещества.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40242" y="2447850"/>
            <a:ext cx="1726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Многоярусное строение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40242" y="3076400"/>
            <a:ext cx="1726800" cy="14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располагаются на разных высотах и по-разному используют свет. Из-за этого в одном лесу соседствуют гигантские деревья, кустарники, лианы, мхи и папоротники.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900" y="1518781"/>
            <a:ext cx="4189200" cy="32155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9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60150" y="1640853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ярус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60150" y="1845475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деревья поднимаются над остальным лесом и первыми получают солнечный свет. Их кроны образуют верхнюю границу зелёного полога.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60150" y="4038097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Приземный слой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0150" y="4242719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самой земли света очень мало, поэтому здесь преобладают мхи, папоротники и редкие травы. В этом слое особенно заметна влажность леса.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660150" y="3239016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Подлесок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60150" y="3443638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полога находятся теневыносливые кустарники, молодые деревья и растения с крупными листьями. Они приспособлены к слабому освещению и высокой влажности.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60150" y="2439934"/>
            <a:ext cx="3784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Сомкнутый полог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660150" y="2644556"/>
            <a:ext cx="3784800" cy="3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 почти перекрывает небо. Здесь растут взрослые деревья, а также живут лианы и эпифиты, которым нужна опора и доступ к свету.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света получают разные ярусы леса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освещённости объясняет, почему растения распределяются по высоте и развивают разные формы, листья и способы роста.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ярус, тем меньше света. Именно нехватка освещения определяет строение тропического леса и состав его растений.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«Растительность тропических лесов».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2485355"/>
            <a:ext cx="3777900" cy="12500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растений тропического леса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жизненные формы встречаются в лесу и какую роль они выполняют в разных ярусах.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занимают разные уровни леса и почти не мешают друг другу. Это помогает одному лесу поддерживать множество видов.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«Растительность тропических лесов».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700" y="1714500"/>
            <a:ext cx="787500" cy="900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4550" y="1764500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2850" y="1804500"/>
            <a:ext cx="900000" cy="72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1150" y="1714500"/>
            <a:ext cx="900000" cy="90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Деревья-гиганты как основа леса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762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рост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62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деревья поднимаются выше 40–60 метров и образуют верхний зелёный полог. Благодаря этому они первыми перехватывают свет и задают общий облик леса.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813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влажности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7813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Сплошной полог задерживает дождевые капли и ослабляет ветер. Из-за этого воздух внутри леса становится более влажным, что важно для многих растений и животных.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796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 прохлада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796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деревья затеняют нижние слои леса, уменьшая перегрев почвы и испарение влаги. Так внутри леса дольше сохраняются влажные условия.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7950" y="2752950"/>
            <a:ext cx="18864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стволы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2577950" y="3372400"/>
            <a:ext cx="18864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Стволы у таких деревьев обычно прямые и крепкие, чтобы выдерживать большую высоту. Крона сосредоточена наверху, где освещения достаточно для активного роста.
</a:t>
            </a:r>
            <a:endParaRPr lang="en-US" sz="11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" y="0"/>
            <a:ext cx="356629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6250" y="450000"/>
            <a:ext cx="3092100" cy="13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и их способ роста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6479100" y="63930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вместо ствола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479100" y="104075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используют деревья как живую опору и не тратят много веществ на толстый прочный ствол. Поэтому они быстрее направляют силы на рост к свету.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79100" y="30593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Цепляющиеся приспособления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479100" y="3460800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лиан есть усики, гибкие побеги или стебли, способные обвивать опору. Такие признаки делают подъём к свету возможным без собственной мощной древесины.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06250" y="1849450"/>
            <a:ext cx="2188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побеги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906250" y="2250775"/>
            <a:ext cx="2188800" cy="12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стебли могут вытягиваться на десятки метров, переплетая кроны и стволы. Это помогает лианам добираться до солнечного света даже из тенистого нижнего слоя.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Эпифиты: растения, живущие на ветвях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69750" y="1778000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высоте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069750" y="2095765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Эпифиты растут на стволах и ветвях деревьев, но не высасывают из них соки. Они используют дерево только как место для закрепления и подъёма к свету.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069750" y="2812044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питание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069750" y="3129809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и бромелии получают влагу из дождя, росы и тумана. Питательные вещества они берут из пыли и перегноя, который накапливается в развилках ветвей.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069750" y="3851784"/>
            <a:ext cx="7131900" cy="2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для выживания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069750" y="4169549"/>
            <a:ext cx="7131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жизни помогает эпифитам избежать конкуренции за свет на лесной почве. На ветвях им проще получить освещение, которое внизу почти недоступно.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 влажному климату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признаки помогают растениям справляться с постоянной жарой, сильными дождями и нехваткой света в густом лесу.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связаны между собой: одни защищают от воды, другие помогают добывать свет, опору и воздух.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«Растительность тропических лесов».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условия среды формируют растительность тропического леса
</a:t>
            </a:r>
            <a:endParaRPr lang="en-US" sz="2174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влияние тёплого и влажного экваториального климата на строение леса.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12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дожди быстро вымывают минералы, поэтому питательные вещества чаще находятся в листьях и живой массе, а не в почве.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4460500"/>
            <a:ext cx="6678300" cy="2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 влажных экваториальных лесах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36025" y="2332575"/>
            <a:ext cx="38976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 мм
</a:t>
            </a:r>
            <a:endParaRPr lang="en-US" sz="3800" dirty="0"/>
          </a:p>
        </p:txBody>
      </p:sp>
      <p:sp>
        <p:nvSpPr>
          <p:cNvPr id="8" name="Text 4"/>
          <p:cNvSpPr txBox="1"/>
          <p:nvPr/>
        </p:nvSpPr>
        <p:spPr>
          <a:xfrm>
            <a:off x="736025" y="3540600"/>
            <a:ext cx="3897600" cy="5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 год ускоряют вымывание питательных веществ из почвы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1785" y="1715825"/>
            <a:ext cx="4840430" cy="198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жизни по ярусам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609900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тропического леса растения сталкиваются с разным количеством света, влаги и ветра.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758525" y="3763425"/>
            <a:ext cx="36729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ярус, тем меньше света и тем больше роль теневыносливых и влаголюбивых растений.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76250" y="4693500"/>
            <a:ext cx="8191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ярусности тропического леса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1462506"/>
            <a:ext cx="2666400" cy="21586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2350" y="1462298"/>
            <a:ext cx="2663700" cy="2159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0625" y="1462298"/>
            <a:ext cx="2663700" cy="215905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17500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Крона, полная жизни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17500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верхнем ярусе цветущие деревья привлекают птиц и насекомых. Они находят здесь нектар, семена и укрытие, а растения получают помощь в опылении и распространении плодов.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6140957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среди ветвей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40957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стволов и ветвей часто можно заметить насекомых, лягушек и мелких птиц. Разные ярусы создают множество укрытий, поэтому один большой дерево может стать целым миром.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379232" y="3563800"/>
            <a:ext cx="24405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для обитателей леса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79232" y="3992975"/>
            <a:ext cx="2440500" cy="6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средних ярусах пальмы и плодовые растения становятся важной кормовой базой для обезьян, летучих мышей и многих птиц. Животные переносят семена на новые участки леса.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700" dirty="0"/>
          </a:p>
        </p:txBody>
      </p:sp>
      <p:sp>
        <p:nvSpPr>
          <p:cNvPr id="17" name="Text 7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животные: связь внутри леса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700" y="1697831"/>
            <a:ext cx="3777900" cy="28250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476250" y="450000"/>
            <a:ext cx="81915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видов растений так много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41325" y="1564825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рядом существуют очень разные условия: от яркого света в кроне до почти полной тени у земли.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1325" y="3041050"/>
            <a:ext cx="3672900" cy="123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разных условий, тем больше экологических ниш и тем выше видовое разнообразие.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41325" y="4383500"/>
            <a:ext cx="3826500" cy="3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E81C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факторов разнообразия тропических лесов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9197" y="1898045"/>
            <a:ext cx="252000" cy="25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23510" y="1898045"/>
            <a:ext cx="252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3560" y="1898045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47860" y="189804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299346" y="1898045"/>
            <a:ext cx="22050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14" name="Text 1"/>
          <p:cNvSpPr txBox="1"/>
          <p:nvPr/>
        </p:nvSpPr>
        <p:spPr>
          <a:xfrm>
            <a:off x="476250" y="450000"/>
            <a:ext cx="81915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известных растений тропиков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646600" y="2534575"/>
            <a:ext cx="12747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Гевея бразильская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46600" y="3217525"/>
            <a:ext cx="12747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дерево известно как источник натурального каучука. Его млечный сок используют для получения материала, который нужен в промышленности и повседневной жизни.
</a:t>
            </a:r>
            <a:endParaRPr lang="en-US" sz="871" dirty="0"/>
          </a:p>
        </p:txBody>
      </p:sp>
      <p:sp>
        <p:nvSpPr>
          <p:cNvPr id="17" name="Text 4"/>
          <p:cNvSpPr txBox="1"/>
          <p:nvPr/>
        </p:nvSpPr>
        <p:spPr>
          <a:xfrm>
            <a:off x="2300912" y="2534575"/>
            <a:ext cx="12747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300912" y="3217525"/>
            <a:ext cx="12747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Какао-дерево даёт плоды с семенами, из которых получают какао-продукты. Из них делают основу для шоколада и других сладостей.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3955212" y="2534575"/>
            <a:ext cx="12747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Банан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955212" y="3217525"/>
            <a:ext cx="12747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Банановое растение быстро растёт в тёплом влажном климате. Его плоды являются важной пищевой культурой во многих странах тропического пояса.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5609512" y="2534575"/>
            <a:ext cx="12747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Кокосовая пальма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609512" y="3217525"/>
            <a:ext cx="12747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Кокосовая пальма растёт у побережий и в тропических районах. Её плоды используют как пищу, а также для получения масла и других продуктов.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7260999" y="2534575"/>
            <a:ext cx="12747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и бромелии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7260999" y="3217525"/>
            <a:ext cx="1274700" cy="9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часто встречаются на ветвях и в кронах деревьев. Они ценятся за необычную красоту и хорошо приспособлены к жизни при ярком свете.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675" y="1404814"/>
            <a:ext cx="8268600" cy="22205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вырубка меняет растительность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01500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исчезает полог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01500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верхний ярус исчезает, и лес теряет основную защиту от солнца. Почва быстрее нагревается, а воздух становится суше, чем в нетронутом лесу.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2676621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Погибают тенелюбивые виды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676621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привыкшие к рассеянному свету и высокой влажности, страдают первыми. Им трудно выжить без тени, которую раньше создавали деревья и густая листва.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4746848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Лианам и эпифитам негде расти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746848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Лианы и эпифиты зависят от стволов и ветвей как от опоры. Когда деревья вырубают, эти растения теряют место обитания и быстро исчезают.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6817073" y="3835900"/>
            <a:ext cx="1450800" cy="2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идёт медленно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817073" y="4192750"/>
            <a:ext cx="1791300" cy="5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растительный покров появляется постепенно, потому что молодым растениям нужно время, чтобы закрепиться и вырасти. На это часто уходят десятки лет.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0" y="1717544"/>
            <a:ext cx="7924200" cy="2809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476250" y="450000"/>
            <a:ext cx="81915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семени до взрослого дерева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476250" y="1051275"/>
            <a:ext cx="8191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молодой росток проходит путь к верхнему ярусу тропического леса.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1428" y="91874"/>
            <a:ext cx="6579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476250" y="450000"/>
            <a:ext cx="8191500" cy="7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тропической растительности для Земли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1925700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атмосферы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0150" y="2310800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поглощают углекислый газ и выделяют кислород. Благодаря этому они участвуют в поддержании состава воздуха и помогают смягчать изменения климата.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2225" y="1925700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влаги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82225" y="2310800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растительность удерживает воду и снижает пересыхание воздуха и почвы. Это особенно важно для местных осадков и устойчивости природных условий.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60150" y="3349719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60150" y="3734819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укрепляют грунт и уменьшают смыв почвы дождями. Без леса поверхность быстрее разрушается, а плодородный слой теряется.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4782225" y="3349719"/>
            <a:ext cx="36969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человека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782225" y="3734819"/>
            <a:ext cx="3696900" cy="7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дают лекарства, продукты и природные материалы. Многие полезные растения ещё изучаются, поэтому их сохранение важно и для науки, и для жизни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6250" y="1796575"/>
            <a:ext cx="8191500" cy="13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растительности тропических лесов
</a:t>
            </a:r>
            <a:endParaRPr lang="en-US" sz="3762" dirty="0"/>
          </a:p>
        </p:txBody>
      </p:sp>
      <p:sp>
        <p:nvSpPr>
          <p:cNvPr id="4" name="Text 1"/>
          <p:cNvSpPr txBox="1"/>
          <p:nvPr/>
        </p:nvSpPr>
        <p:spPr>
          <a:xfrm>
            <a:off x="476250" y="3667275"/>
            <a:ext cx="65313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тропических лесов удивляет вечнозелёностью, ярусностью и богатством видов. Её строение — ответ на жару, влагу и нехватку света, поэтому сохранение таких лесов особенно важно.
</a:t>
            </a:r>
            <a:endParaRPr lang="en-US" sz="160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2026-06-02T19:37:47Z</dcterms:created>
  <dcterms:modified xsi:type="dcterms:W3CDTF">2026-06-02T19:37:47Z</dcterms:modified>
</cp:coreProperties>
</file>