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jpe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jpeg"/><Relationship Id="rId13" Type="http://schemas.openxmlformats.org/officeDocument/2006/relationships/image" Target="../media/image-11-13.png"/><Relationship Id="rId14" Type="http://schemas.openxmlformats.org/officeDocument/2006/relationships/image" Target="../media/image-11-14.png"/><Relationship Id="rId15" Type="http://schemas.openxmlformats.org/officeDocument/2006/relationships/image" Target="../media/image-11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image" Target="../media/image-2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и погода по-немецки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 Herbst, Sonne, Regen и Wind простыми немецкими фразами.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говорить о погоде по-немецки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— одна из первых тем в немецком языке. Короткие фразы вроде Es ist warm и Es regnet легко использовать каждый день, особенно осенью, когда небо любит удивлять.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33375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13425" y="1728589"/>
            <a:ext cx="30825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4725" y="1760755"/>
            <a:ext cx="493200" cy="49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44725" y="3337555"/>
            <a:ext cx="493200" cy="4932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11125" y="496075"/>
            <a:ext cx="8203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по-немецки: основные слова
</a:t>
            </a:r>
            <a:endParaRPr lang="en-US" sz="25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055557" y="17598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Herbst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511125" y="2361323"/>
            <a:ext cx="30885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Herbst — это осень. Это слово помогает назвать время года, когда листья меняют цвет, а погода становится переменчивой и особенно заметной на прогулке возле школы или дома.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1055571" y="33366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Sonne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511125" y="3938123"/>
            <a:ext cx="3088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Sonne означает солнце. Осенью оно часто появляется между облаками и даёт немного тепла. По нему дети могут сказать: Es ist sonnig или просто Es ist schön.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7120950" y="3006525"/>
            <a:ext cx="1593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Kalt значит холодно, warm — тепло. Эти слова помогают описать не только погоду, но и свои ощущения. Осенью дети легко замечают разницу: утром прохладно, днём иногда теплее.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7120950" y="2315200"/>
            <a:ext cx="15933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Kalt und warm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4389157" y="17598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Regen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3844725" y="2361323"/>
            <a:ext cx="30885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Regen — это дождь. С этим словом легко построить короткие фразы: Es regnet. Оно особенно полезно в пасмурные дни, когда за окном слышно тихое постукивание капель.
</a:t>
            </a:r>
            <a:endParaRPr lang="en-US" sz="1000" dirty="0"/>
          </a:p>
        </p:txBody>
      </p:sp>
      <p:sp>
        <p:nvSpPr>
          <p:cNvPr id="24" name="Text 10"/>
          <p:cNvSpPr txBox="1"/>
          <p:nvPr/>
        </p:nvSpPr>
        <p:spPr>
          <a:xfrm>
            <a:off x="4389171" y="33366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Wind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3844725" y="3938123"/>
            <a:ext cx="3088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Wind — это ветер. Осенью он часто усиливается, шевелит кроны деревьев и поднимает листья. Тогда можно сказать: Es ist windig, и сразу становится понятно, что на улице свежо.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Осеннее небо и облака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вид легко увидеть в школьном дворе или в парке. Если добавить опавшие листья и редкие солнечные лучи, слово bewölkt сразу запоминается вместе с настоящей осенней картиной.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небо часто выглядит серым и спокойным: низкие облака закрывают солнце, а свет становится мягким. Для описания подходят слова die Wolke, wolkig и bewölkt.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или холодно: как это сказать по-немецки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Сентябрь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часто тепло: Es ist warm. Иногда светит солнце, и на улице приятно гулять без тёплой шапки.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становится прохладнее: Es ist kühl. Появляется больше ветра и облаков, поэтому хочется надеть куртку.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Ноябрь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холодно: Es ist kalt. На улице хочется двигаться быстрее и крепче застёгивать пальто.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осенняя погода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наблюдений от начала осени к её концу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9325" y="1788155"/>
            <a:ext cx="493200" cy="43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9025" y="3337555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47225" y="3386875"/>
            <a:ext cx="493200" cy="39456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осенью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193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 regnet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11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фраза подходит, когда дождь идёт сейчас. Осенью она особенно полезна: утром можно увидеть мокрые дорожки, а потом объяснить погоду коротко и понятно.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5820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Schirm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8993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Schirm — это зонт, верный помощник в сырой погоде. Он защищает от капель и делает прогулку менее мокрой, даже если дождь решит пошутить.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28417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Regnerisch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1590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 ist regnerisch описывает дождливый день. Так говорят, когда дождь может начаться снова и снова, а небо остаётся серым почти весь день.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62299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Nass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55472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Nass означает мокро. После дождя лужи, трава и обувь легко становятся nass, поэтому детям удобно запомнить это слово вместе с реальной осенней прогулкой.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581297"/>
            <a:ext cx="4212000" cy="22006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хорошо показать ребёнка в куртке, золотые листья и небо с порывами ветра. Тогда слово windig сразу связывается с движением, шумом и настоящей осенью.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 листопад
</a:t>
            </a:r>
            <a:endParaRPr lang="en-US" sz="2500" dirty="0"/>
          </a:p>
        </p:txBody>
      </p:sp>
      <p:sp>
        <p:nvSpPr>
          <p:cNvPr id="11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ветер по-немецки называют der Wind, а ветреную погоду — windig. Когда воздух двигается сильнее, листья начинают кружиться и шуршать, словно маленькие бумажные самолётики.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Frost — иней. В очень холодные дни трава и листья покрываются белым узором, и сразу понятно: ночь была по-настоящему холодной.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Туман, роса и холодное утро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Nebel — туман. Осенним утром он делает всё вокруг тихим и немного загадочным, будто природа надела мягкую серую пижаму.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Tau — роса. Она появляется на траве после прохладной ночи, и дети могут увидеть блестящие капельки ещё до начала уроков.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10925"/>
            <a:ext cx="79635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осенью день становится короче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211100" y="3257800"/>
            <a:ext cx="32115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ниже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211100" y="3872975"/>
            <a:ext cx="3211500" cy="84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солнце поднимается не так высоко, поэтому свет распределяется по-другому. Днём свет уже не такой долгий и яркий.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20100" y="3257800"/>
            <a:ext cx="32115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раньше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20100" y="3872975"/>
            <a:ext cx="3211500" cy="84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быстро темнеет, и на улице становится dunkel. Это легко заметить, когда день уже заканчивается, а игры на дворе становятся короче.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2966250" y="1334799"/>
            <a:ext cx="32115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позже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2966250" y="1949974"/>
            <a:ext cx="3211500" cy="84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Рассвет приходит позже, и утром темно ещё дольше. Дорога в школу может казаться сонной, как будто солнце тоже не выспалось.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106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6000" y="1250142"/>
            <a:ext cx="2106000" cy="166176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1775" y="1250142"/>
            <a:ext cx="2106000" cy="1661766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77775" y="1252642"/>
            <a:ext cx="2106000" cy="1661766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для осенней погоды
</a:t>
            </a:r>
            <a:endParaRPr lang="en-US" sz="2700" dirty="0"/>
          </a:p>
        </p:txBody>
      </p:sp>
      <p:sp>
        <p:nvSpPr>
          <p:cNvPr id="1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9" name="Text 2"/>
          <p:cNvSpPr txBox="1"/>
          <p:nvPr/>
        </p:nvSpPr>
        <p:spPr>
          <a:xfrm>
            <a:off x="476250" y="2961600"/>
            <a:ext cx="1895400" cy="54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Сборы в школу в прохладное утро
</a:t>
            </a:r>
            <a:endParaRPr lang="en-US" sz="900" dirty="0"/>
          </a:p>
        </p:txBody>
      </p:sp>
      <p:sp>
        <p:nvSpPr>
          <p:cNvPr id="20" name="Text 3"/>
          <p:cNvSpPr txBox="1"/>
          <p:nvPr/>
        </p:nvSpPr>
        <p:spPr>
          <a:xfrm>
            <a:off x="465300" y="3667275"/>
            <a:ext cx="1895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ребёнок надевает лёгкую куртку, берёт рюкзак и проверяет, не нужен ли шарф. Осень любит сюрпризы: то свежо, то ветрено, то вдруг пойдёт дождь. Поэтому одежда должна быть удобной и тёплой.
</a:t>
            </a:r>
            <a:endParaRPr lang="en-US" sz="800" dirty="0"/>
          </a:p>
        </p:txBody>
      </p:sp>
      <p:sp>
        <p:nvSpPr>
          <p:cNvPr id="21" name="Text 4"/>
          <p:cNvSpPr txBox="1"/>
          <p:nvPr/>
        </p:nvSpPr>
        <p:spPr>
          <a:xfrm>
            <a:off x="2582250" y="2961600"/>
            <a:ext cx="1895400" cy="54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без шапки уже не обойтись
</a:t>
            </a:r>
            <a:endParaRPr lang="en-US" sz="900" dirty="0"/>
          </a:p>
        </p:txBody>
      </p:sp>
      <p:sp>
        <p:nvSpPr>
          <p:cNvPr id="22" name="Text 5"/>
          <p:cNvSpPr txBox="1"/>
          <p:nvPr/>
        </p:nvSpPr>
        <p:spPr>
          <a:xfrm>
            <a:off x="2571300" y="3667275"/>
            <a:ext cx="1895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прогулке в парке особенно заметно, как быстро остывает воздух. Шапка, шарф и пальто помогают не мёрзнуть, даже если солнце иногда выглядывает из-за облаков. Осенью одеваться слоями — очень разумно.
</a:t>
            </a:r>
            <a:endParaRPr lang="en-US" sz="800" dirty="0"/>
          </a:p>
        </p:txBody>
      </p:sp>
      <p:sp>
        <p:nvSpPr>
          <p:cNvPr id="23" name="Text 6"/>
          <p:cNvSpPr txBox="1"/>
          <p:nvPr/>
        </p:nvSpPr>
        <p:spPr>
          <a:xfrm>
            <a:off x="4688025" y="2961600"/>
            <a:ext cx="1895400" cy="54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Дождливый день у школьного окна
</a:t>
            </a:r>
            <a:endParaRPr lang="en-US" sz="900" dirty="0"/>
          </a:p>
        </p:txBody>
      </p:sp>
      <p:sp>
        <p:nvSpPr>
          <p:cNvPr id="24" name="Text 7"/>
          <p:cNvSpPr txBox="1"/>
          <p:nvPr/>
        </p:nvSpPr>
        <p:spPr>
          <a:xfrm>
            <a:off x="4677075" y="3667275"/>
            <a:ext cx="1895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улице моросит, пригодятся резиновые сапоги и зонт. Ребёнок смотрит на серое небо, но всё равно готов выйти во двор после уроков. Главное — не промокнуть и не забыть про тёплую одежду.
</a:t>
            </a:r>
            <a:endParaRPr lang="en-US" sz="800" dirty="0"/>
          </a:p>
        </p:txBody>
      </p:sp>
      <p:sp>
        <p:nvSpPr>
          <p:cNvPr id="25" name="Text 8"/>
          <p:cNvSpPr txBox="1"/>
          <p:nvPr/>
        </p:nvSpPr>
        <p:spPr>
          <a:xfrm>
            <a:off x="6794025" y="2961600"/>
            <a:ext cx="1895400" cy="54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к любой погоде
</a:t>
            </a:r>
            <a:endParaRPr lang="en-US" sz="900" dirty="0"/>
          </a:p>
        </p:txBody>
      </p:sp>
      <p:sp>
        <p:nvSpPr>
          <p:cNvPr id="26" name="Text 9"/>
          <p:cNvSpPr txBox="1"/>
          <p:nvPr/>
        </p:nvSpPr>
        <p:spPr>
          <a:xfrm>
            <a:off x="6783075" y="3667275"/>
            <a:ext cx="1895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образ часто дополняют куртка, пальто, сапоги и рюкзак за плечами. Так ребёнок спокойно идёт и в школу, и на прогулку. Погода меняется быстро, а одежда помогает быть к ней готовым.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говорить о погоде короткими предложениями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Начинать лучше с самых простых фраз: Es ist sonnig. Es ist kalt. Такие ответы короткие, понятные и сразу подходят к вопросу о погоде.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небо покрыто облаками, можно сказать: Es ist bewölkt. Если дует ветер, подойдёт фраза: Es ist windig. Слова легко запоминаются по смыслу.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идёт дождь, используют короткое предложение: Es regnet. В немецком языке для начальной школы это очень удобно: одно действие — одна ясная фраза.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ответ звучал полностью, важно начать с Es ist... или Es... . Такая модель помогает детям быстро строить первые немецкие ответы без лишних трудностей.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городе и в парке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осенью видно мокрый асфальт, лужи и серые облака над крышами. Дома кажутся тише, а погода меняется почти незаметно, но очень быстро.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урока удобно сравнить Stadt и Park. В обоих местах можно сказать, какая погода сейчас, но впечатления будут разными: в городе спокойнее, в природе заметнее движение.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парке ветер чувствуется сильнее: листья шуршат под ногами, деревья качаются, а воздух пахнет влажной землёй. Здесь осень звучит и выглядит особенно ярко.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102" y="1246155"/>
            <a:ext cx="1896000" cy="1766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925" y="3018330"/>
            <a:ext cx="1896000" cy="17663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осенняя погода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становится меньше еды, а ночи делаются холоднее. Поэтому многим птицам удобнее отправиться туда, где теплее и спокойнее. Для детей это хороший пример того, как погода влияет на жизнь животных.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птицы меняют путь осенью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воздух становится холоднее, птицы собираются в стаи и улетают в тёплые края. В небе их легко заметить над жёлтыми деревьями и тихим парком. Так природа показывает, что осень уже пришла всерьёз.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Стаи в небе над осенним парком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3365306"/>
            <a:ext cx="493200" cy="43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600" y="1760755"/>
            <a:ext cx="30825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4114" y="3337906"/>
            <a:ext cx="43155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3289" y="1760755"/>
            <a:ext cx="493200" cy="493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дела зависят от погоды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Сидеть дома в дождь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идёт дождь, лучше перенести игры в помещение. Тогда можно читать, рисовать или играть спокойно, пока капли стучат по окну и не дают гулять.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Гулять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сухой и ясный день можно спокойно идти на прогулку. На улице приятно смотреть на листья, дышать свежим воздухом и замечать, как осень меняет двор.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Выбирать одежду по погоде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важно смотреть на небо перед выходом. Куртка, сапоги или зонт помогают чувствовать себя удобно, даже если погода вдруг решила пошутить и поменяться.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Собирать листья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ветер не слишком сильный, дети с удовольствием собирают красивые листья. Это простое занятие подходит для парка, школьного двора и даже маленькой дорожки у дома.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погоду по-немецки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наблюдений помогает ребёнку связать картинку за окном с простым немецким словом и коротким ответом на вопрос Wie ist das Wetter?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описания осени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8075" y="23429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ясного дня подходят слова sonnig, warm и schön. Они помогают сказать, что на улице приятно гулять, а солнце и свет делают осень особенно дружелюбной.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08075" y="18334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Приятная погода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08075" y="38441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прохладной погоды подходят kalt, kühl, windig, regnerisch, bewölkt и nass. Эти слова точно передают осенний день, когда хочется шарф, куртку и немного терпения.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8075" y="33346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Прохладная и мокрая погода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третьеклассника этого достаточно, чтобы уверенно ответить на вопрос Wie ist das Wetter?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модели ответа помогают быстро сказать, какая сейчас погода.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«Es ist Herbst. Wie ist jetzt das Wetter?»
</a:t>
            </a:r>
            <a:endParaRPr lang="en-US" sz="1242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10925"/>
            <a:ext cx="7963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Осенняя погода в коротких наблюдениях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85700" y="2677386"/>
            <a:ext cx="18546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85700" y="3310207"/>
            <a:ext cx="1854600" cy="121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дня часто встречает туманом и прохладным воздухом. На траве может блестеть роса, а всё вокруг кажется тихим и немного сонным.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803804" y="1527217"/>
            <a:ext cx="18546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803804" y="2160038"/>
            <a:ext cx="1854600" cy="121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температура падает ещё ниже, поэтому утром возможны туман, мокрая трава или иней. Именно так осень напоминает, что она уже в полном разгаре.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697770" y="1910607"/>
            <a:ext cx="18546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697770" y="2543428"/>
            <a:ext cx="1854600" cy="121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вечеру воздух снова остывает, и свет быстро уходит. После школы на улице уже темнее, чем летом, и осень ощущается особенно ясно.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591735" y="2293996"/>
            <a:ext cx="18546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2591735" y="2926818"/>
            <a:ext cx="1854600" cy="121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полудню становится чуть теплее, но погода может быстро смениться. Появляются облака, усиливается ветер или начинается дождь, поэтому нужен внимательный взгляд на небо.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6586"/>
            <a:ext cx="4212000" cy="284227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по теме «Осень. Какая сейчас погода?»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по-немецки — Herbst. Мы говорим коротко: Es ist sonnig, Es ist kalt, Es regnet. Погоду видно, слышно и легко назвать по-немецки.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2026-05-25T03:08:37Z</dcterms:created>
  <dcterms:modified xsi:type="dcterms:W3CDTF">2026-05-25T03:08:37Z</dcterms:modified>
</cp:coreProperties>
</file>