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устойчивость помогают сохранить воздух, воду, леса и ресурсы — сегодня и завтра.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устойчивое развитие: почему это важно для каждого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экология особенно важна сегодня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население, города заполняются транспортом и отходами, а зелёных зон становится меньше. Поэтому усиливаются проблемы загрязнения воздуха, воды и почвы. Экология показывает, как сделать жизнь безопаснее и здоровее.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8213" y="3188538"/>
            <a:ext cx="321075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100" y="3231228"/>
            <a:ext cx="428400" cy="34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6025" y="1686040"/>
            <a:ext cx="428100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рассматривает, как растения создают кислород и формируют пищевую основу экосистем. Их состояние влияет на животных и людей, ведь многие растения дают питание и укрытие.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кислород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почва связывают всё живое: вода нужна организмам постоянно, почва обеспечивает питание. Когда загрязняется один компонент, страдают другие звенья системы.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почва и взаимные последствия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изучает, как люди используют ресурсы и как это отражается на природе. Загрязнение и избыточное потребление меняют условия жизни, влияя на здоровье.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среды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воздуха важна и для людей, и для растений, и для животных. Загрязнение воздуха ухудшает условия дыхания и снижает устойчивость экосистем.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качество жизни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распространение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с животными помогает понять, как работает природа: одни распространяют семена, другие опыляют растения. Если исчезают виды, нарушаются цепочки питания.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экология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— это использование природных богатств так, чтобы они не заканчивались слишком быстро. Мы учитываем долгий срок: ресурс сегодня должен оставаться доступным завтра.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соединяет заботу о природе с комфортной жизнью людей. Он опирается на разумные решения: меньше потерь, меньше лишнего потребления и больше ответственного использования ресурсов в повседневности.
</a:t>
            </a:r>
            <a:endParaRPr lang="en-US" sz="122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устойчивое развитие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экономия воды, раздельный сбор мусора, выключение лишнего света и использование многоразовых вещей. Это помогает сохранять леса, чистую воду и полезные ископаемые.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332"/>
            <a:ext cx="2005200" cy="15959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9600" y="1328332"/>
            <a:ext cx="2005200" cy="15959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9050" y="1328332"/>
            <a:ext cx="2005200" cy="15959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8500" y="1328332"/>
            <a:ext cx="2005200" cy="15959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экологические проблемы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4861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заводы и машины сжигают топливо, в воздух попадают загрязняющие вещества. В городах это особенно заметно: людям становится сложнее дышать, а растения получают меньше полезного. Решение начинается с более чистого транспорта и энергии.
</a:t>
            </a:r>
            <a:endParaRPr lang="en-US" sz="862" dirty="0"/>
          </a:p>
        </p:txBody>
      </p:sp>
      <p:sp>
        <p:nvSpPr>
          <p:cNvPr id="14" name="Text 3"/>
          <p:cNvSpPr txBox="1"/>
          <p:nvPr/>
        </p:nvSpPr>
        <p:spPr>
          <a:xfrm>
            <a:off x="4861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в воздухе и уязвимые города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6257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скапливается на улицах и на полигонах, превращаясь в долгую проблему. Пластик и многие упаковки разлагаются очень медленно. Если сортировать отходы и отправлять часть на переработку, объём свалок уменьшается.
</a:t>
            </a:r>
            <a:endParaRPr lang="en-US" sz="875" dirty="0"/>
          </a:p>
        </p:txBody>
      </p:sp>
      <p:sp>
        <p:nvSpPr>
          <p:cNvPr id="16" name="Text 5"/>
          <p:cNvSpPr txBox="1"/>
          <p:nvPr/>
        </p:nvSpPr>
        <p:spPr>
          <a:xfrm>
            <a:off x="26257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Свалка вместо вторичной жизни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7653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это дом для животных и защита для почвы. Когда их вырубают, нарушаются природные связи: снижается биоразнообразие, меняется влажность и усиливаются последствия засух. Защита лесов напрямую влияет на устойчивость природы.
</a:t>
            </a:r>
            <a:endParaRPr lang="en-US" sz="862" dirty="0"/>
          </a:p>
        </p:txBody>
      </p:sp>
      <p:sp>
        <p:nvSpPr>
          <p:cNvPr id="18" name="Text 7"/>
          <p:cNvSpPr txBox="1"/>
          <p:nvPr/>
        </p:nvSpPr>
        <p:spPr>
          <a:xfrm>
            <a:off x="47653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лесов: меньше тени и кислорода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6904950" y="3698175"/>
            <a:ext cx="17529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рек, озёр и ручьёв опасно: вода становится хуже для питья, хозяйства и жизни рыб. Постепенно страдают и береговые экосистемы. Бережное обращение с отходами и очистка стоков помогают восстановлению.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6904950" y="3080925"/>
            <a:ext cx="17529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загрязняются — страдают люди и природа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бытовой мусор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обычных наборов бытовых отходов заметную долю занимает упаковка, а сортировка выделяет перерабатываемые фракции.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сортировка и меньше одноразовой упаковки, тем меньше объём отходов на свалках и легче запуск переработки.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доли для визуализации (точные статистические проценты в задаче не указаны).
</a:t>
            </a:r>
            <a:endParaRPr lang="en-US" sz="13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560847"/>
            <a:ext cx="4348200" cy="313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экономия ресурсов работает в школе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что экономия не требует сложных технологий: важны привычки и внимательность в классе.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мелочи дают общий эффект: экономичные действия класса напрямую снижают расход воды, электричества, бумаги и тепла.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практики без привязки к конкретным измерениям.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 после использования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отходов в быту: от покупки до переработки или захоронения.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раздельный сбор важен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стекло, металл и часть пластика можно перерабатывать и использовать снова. Однако смешанные фракции загрязняют друг друга и снижают качество вторичного сырья.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сокращает общий объём мусора и помогает экономить природные ресурсы. Меньше добычи сырья — меньше нагрузки на леса, воду и почву.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и правильно разделённые отходы легче отправить на переработку. Это повышает шансы на вторичное использование и уменьшает долю того, что уходит на свалку.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особенно полезно перерабатывать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выгодно перерабатывать: при повторном получении требуется меньше энергии, чем при производстве из руды.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работает лучше всего, когда материалы раздельно собираются и направляются на вторичную переработку; пластик важно сокращать и заменять.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шкала: в задаче нет точных показателей по степени выгоды.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 и климат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панели, ветряные электростанции и другие источники чистой энергии помогают получать электричество без сжигания большого количества топлива. Поэтому в воздух почти не поступают продукты горения.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сжигании угля, нефти и газа выделяется углекислый газ, который усиливает потепление климата. На практике это значит меньше загрязнения и более стабильная погода, когда растёт доля «чистой» генерации.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выбросы в воздух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вклад источников зависит от страны и региона, поэтому для урока удобно использовать качественную «карту причин», а затем выбирать локальные меры.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уменьшать выхлопы транспорта, повышать эффективность энергетики и лучше обращаться с отходами, общий эффект по воздуху становится заметнее.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презентации (качественное распределение); дата: 13.05.2026.
</a:t>
            </a:r>
            <a:endParaRPr lang="en-US" sz="134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требуется людям, растениям и животным, а загрязнение рек и озёр отражается на здоровье и на экосистемах.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2,5%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мировых запасов воды находится в океанах, а доля пригодной пресной воды невелика, поэтому её нужно беречь ежедневно.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(United States Geological Survey), данные о распределении воды на Земле.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свой экологический след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шагов, объединяющая потребление, переработку отходов и поведение в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646945"/>
            <a:ext cx="4348200" cy="24490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привычки и их результат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действия с тем, какой ресурс они экономят, и какие последствия это даёт для окружающей среды и повседневной жизни.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действия уменьшают нагрузку на ресурсы: где меньше одноразового, там меньше мусора и затрат энергии на производство.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экологические эффекты повседневных привычек (без привязки к конкретным измерениям).
</a:t>
            </a:r>
            <a:endParaRPr lang="en-US" sz="13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650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100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1988" y="1686040"/>
            <a:ext cx="321075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маршруты и понятные расписания побуждают больше людей ездить на автобусах и трамваях вместо личных машин, снижая выхлопы и улучшая качество воздуха во дворах и рядом с школами.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общественный транспорт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 сортировки рядом с домами и учебными учреждениями уменьшают долю смешанного мусора. Перерабатываемые материалы получают второй шанс и меньше попадают на свалки, где разложение идёт очень долго.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велодорожки и зоны для пешеходов помогают выбирать прогулки, велосипед или поездки без лишнего транспорта. Это поддерживает здоровье людей и делает город тише.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Велодорожки и безопасные маршруты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Светодиодные и «умные» фонари расходуют меньше электричества, а продуманное освещение повышает безопасность. В результате город экономит энергию и снижает нагрузку на электросети в часы пик.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Энергоэкономичные решения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вдоль улиц и зелёные дворы уменьшают жару летом и задерживают пыль. В хорошо озеленённых районах комфортнее гулять, а местная среда становится более пригодной для животных и насекомых.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дворы и деревья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город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сохранять природные территории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мест жизни — больше выживающих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болота, реки, озёра и парки — это «дом» для множества растений и животных. Если территория исчезает или сильно меняется, многие виды теряют корм и места размножения.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делает экосистемы устойчивее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означает разнообразие живых организмов на одной территории. Чем больше видов связано в экосистеме, тем легче ей переживать засухи, болезни и другие изменения условий, сохраняя природное равновесие.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класс за месяц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можно вести отдельные шкалы для макулатуры, многоразовых бутылок, дней без одноразовой упаковки и экономии бумаги.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роста показывает, что совместные действия класса усиливаются со временем: привычки становятся устойчивыми, а общий экологический эффект увеличивается.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графика для демонстрации динамики (данные придумываются под конкретный класс); дата: 13.05.2026.
</a:t>
            </a:r>
            <a:endParaRPr lang="en-US" sz="11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9006" y="3188538"/>
            <a:ext cx="374588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09690"/>
            <a:ext cx="428400" cy="38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связана с доступом к безопасной питьевой воде и санитарией. Это важно для здоровья людей и для сохранения рек и озёр, которые поддерживают жизнь растений и животных.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 климату помогает ограничивать потепление и защищать людей от экстремальной погоды. Снижение вредных выбросов делает воздух чище и жизнь стабильнее.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изменением климата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энергия уменьшает загрязнение воздуха и снижает нагрузку на климат. Когда энергия становится доступной, больше людей могут жить комфортно и безопасно.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и чистая энергия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этой цели смысл в том, чтобы покупать продуманно и уменьшать отходы. Меньше выбросов и мусора появляется на всех этапах — от производства до использования вещей.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потребление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помогает понимать экологию и учит принимать решения осознанно. Благодаря знаниям люди меньше вредят природе и эффективнее используют ресурсы в повседневной жизни.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устойчивого развития ООН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устойчивое развитие начинаются с простых действий дома, в школе и на улице: экономия воды и электричества, раздельный сбор мусора и многоразовые вещи заметно снижают вред природе. Если эти привычки поддерживают многие, воздух, вода и почва остаются чище.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зависит от ежедневных решений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2026-05-13T12:46:59Z</dcterms:created>
  <dcterms:modified xsi:type="dcterms:W3CDTF">2026-05-13T12:46:59Z</dcterms:modified>
</cp:coreProperties>
</file>