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хорды и дуги в одной геометрической фигуре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Треугольники, вписанные в окружность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треугольники помогают находить углы без измерений, доказывать свойства фигур и решать задачи с окружностью. Эти знания нужны и в школьной геометрии, и в реальных схемах с кругом и точками на нём.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называют вписанным, если все его вершины лежат на одной окружности. Тогда окружность проходит через каждую вершину и становится общей для всей фигуры.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Описанная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Окружность, проходящую через вершины треугольника, называют описанной около него. Она задаёт удобную опору для работы с углами, хордами и дугами.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 одинаково удалён от всех трёх вершин. Его находят как точку пересечения серединных перпендикуляров к сторонам треугольника.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значит, что треугольник вписан в окружность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треугольника как хорды окружности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сторона — хорда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вершины треугольника лежат на окружности, то каждая его сторона соединяет две точки этой окружности и является хордой.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 дуга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хорда стягивает дугу. Поэтому сторона треугольника всегда связана не только с отрезком, но и с соответствующей дугой окружности.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лежит опирающийся угол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треугольника опирается на дугу, которая не содержит его вершину. Именно эта дуга помогает вычислять и сравнивать углы в задаче.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 схеме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обычно отмечают вершины A, B, C, стороны AB, BC, CA и соответствующие дуги, чтобы сразу видеть все связи.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центрального угла, вписанного угла и дуги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показывает размер дуги напрямую, а вписанный угол всегда меньше в два раза. Это позволяет быстро переходить от дуги к углу и обратно.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соотношение темы: центральный угол равен дуге, а вписанный составляет её половину.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об окружности и вписанных углах.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48465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65508" y="2431590"/>
            <a:ext cx="1890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вписанного угла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дуга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вписанных угла опираются на одну и ту же дугу, то они имеют одинаковую величину. Это свойство удобно для сравнения углов в разных частях окружности.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углы, не нужно измерять их транспортиром. Достаточно увидеть, что они опираются на одну дугу, и сразу сделать вывод о равенстве.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точками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окружности есть несколько точек, один и тот же отрезок-дуга может служить основанием для разных углов. Тогда все такие углы равны.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часто становится ключом к решению задач: оно позволяет искать неизвестный угол через уже известный угол на той же окружности.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равных дуг, хорд и углов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дуги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дуги на одной окружности равны, то они стягивают равные хорды. Это помогает переносить равенство с части окружности на отрезки внутри фигуры.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хорды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тоже верно: равные хорды стягивают равные дуги. Так можно распознавать равенство дуг по одинаковым сторонам и наоборот.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вписанные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дуги дают равные вписанные углы, потому что каждый такой угол равен половине своей дуги.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треугольником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равенство двух сторон приводит к равенству противолежащих углов, а в окружности это часто связано с равенством дуг и хорд.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угла в вписанном треугольнике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при решении задач на окружность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случаи и готовые факты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чаще всего встречаются в задачах по теме и позволяют быстро делать выводы без долгих вычислений.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факта закрывают большую часть типовых задач по вписанным треугольникам.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диаметр становится стороной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треугольника совпадает с диаметром окружности, угол напротив неё обязательно прямой. На чертеже это выглядит как очень сильная подсказка: достаточно заметить диаметр, чтобы сразу увидеть прямой угол в вершине треугольника.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90°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стягивает полуокружность, то есть дугу 180°. Вписанный угол, опирающийся на эту дугу, равен половине, поэтому получается 90°. Именно так частный случай теоремы Фалеса связывает окружность и прямоугольный треугольник.
</a:t>
            </a:r>
            <a:endParaRPr lang="en-US" sz="101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часто помогает в построениях и доказательствах, когда нужно распознать прямой угол без измерений. Достаточно увидеть диаметр и вершину на окружности, чтобы сразу использовать теорему Фалеса и продолжить решение.
</a:t>
            </a:r>
            <a:endParaRPr lang="en-US" sz="102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и прямоугольный треугольник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центр описанной окружности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Остроугольный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с острыми углами серединные перпендикуляры пересекаются внутри фигуры. Поэтому центр описанной окружности тоже оказывается внутри и одинаково удалён от всех трёх вершин.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прямой, центр описанной окружности лежит на середине гипотенузы. Это удобно запомнить: гипотенуза становится диаметром окружности, проходящей через все вершины.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Тупоугольный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треугольника есть тупой угол, точка пересечения серединных перпендикуляров смещается наружу. Центр описанной окружности находится вне треугольника, хотя остаётся равноудалённым от вершин.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центра описанной окружности в разных треугольниках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расстояние, а типичное положение центра: чем больше значение, тем дальше центр расположен от самой фигуры.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центра меняется вместе с видом треугольника: внутри, на гипотенузе или вне фигуры. Это помогает быстро ориентироваться в задачах.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класс.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перпендикуляры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две стороны треугольника и строят к ним серединные перпендикуляры. Эти прямые делят стороны пополам и пересекаются в одной точке, которая станет центром окружности.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серединных перпендикуляров одинаково удалена от всех вершин треугольника. Это главное свойство позволяет определить центр описанной окружности без измерений и дополнительных вычислений.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циркулем проводят окружность с найденным центром и радиусом до любой вершины. Она обязательно пройдёт через все три вершины, потому что расстояния до них равны.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описанной окружности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вписанный треугольник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окружностью, хордами и углами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и обозначения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обозначения помогают читать чертёж без лишних пояснений и быстрее находить нужные элементы фигуры.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обозначения, легче отслеживать связи между вершинами, хордами и дугами и не путать элементы на чертеже.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39413" y="1674750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дуга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часто связывают не с той дугой, на которую он действительно опирается. Нужно смотреть именно на дугу, не содержащую вершину этого угла.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39450" y="2506614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и вписанный углы легко перепутать из-за похожего положения на рисунке. Помогает проверка: вершина центрального угла находится в центре окружности.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39400" y="3348023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Неполная проверка теоремы Фалеса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Теорему Фалеса можно применять только тогда, когда вершина прямого угла лежит на окружности. Если этого нет, вывод о прямом угле будет неверным.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839450" y="4189448"/>
            <a:ext cx="47913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точек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вершины треугольника, точки на окружности и внутренние точки. Ошибка в этом месте приводит к неправильным хордам, дугам и углам.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5323" y="2926525"/>
            <a:ext cx="2112246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 и стрелки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круглом циферблате легко представить треугольник, если соединить несколько отметок на окружности. Тогда вершины лежат на одной окружности, а стрелки помогают видеть углы и их изменения. Такой образ удобно использовать, когда нужно объяснить связь дуги и вписанного угла.
</a:t>
            </a:r>
            <a:endParaRPr lang="en-US" sz="817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и спицы
</a:t>
            </a:r>
            <a:pPr algn="l" indent="0" marL="0">
              <a:lnSpc>
                <a:spcPct val="115000"/>
              </a:lnSpc>
              <a:buNone/>
            </a:pPr>
            <a:r>
              <a:rPr lang="en-US" sz="4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колесе точки на ободе можно соединить отрезками и получить вписанный треугольник. Спицы и обод создают наглядную модель хорд и диаметра, а равномерность расположения деталей удобно проверять через симметрию окружности.
</a:t>
            </a:r>
            <a:endParaRPr lang="en-US" sz="89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детали и разметка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разметке круглых деталей важно точно ставить метки по окружности. Если соединить их, можно проверить, как расположены углы и равны ли дуги. Такой подход помогает контролировать форму детали и понимать, почему некоторые элементы должны быть симметричными.
</a:t>
            </a:r>
            <a:endParaRPr lang="en-US" sz="848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реальных объектов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помогает решать задачи по теме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приёма часто работают вместе: один даёт угол, другой — прямой угол, третий помогает завершить вычисление в треугольнике.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инструменты дополняют друг друга и закрывают большинство школьных задач на окружность и вписанные треугольники.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класс.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дальнейшими разделами геометрии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вписанного треугольника помогает быстрее разбираться во вписанных и описанных четырёхугольниках. Там тоже важно видеть, как углы связаны с окружностью и её дугами.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Касательные и хорды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изучение касательных, хорд и дуг как единой системы. Эти темы требуют умения замечать равенства, сравнивать углы и делать строгие выводы по рисунку.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738681" y="382647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повышенной сложности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работы с окружностью пригодится в более трудных задачах, где нужно соединять несколько свойств сразу. Чем увереннее ученик пользуется базовыми фактами, тем легче ему строить доказательства.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 окружность: главное запомнить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треугольник показывает, как тесно связаны окружность, хорды, дуги и углы. Если помнить правило половины дуги, теорему Фалеса и построение описанной окружности, задачи становятся значительно проще.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2026-06-03T14:15:33Z</dcterms:created>
  <dcterms:modified xsi:type="dcterms:W3CDTF">2026-06-03T14:15:33Z</dcterms:modified>
</cp:coreProperties>
</file>