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jpe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на рубеже XX–XXI вв.: обзор тем и актуальность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истории, судьбы и современного состояния донских казаков в переходный период.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развитие донского казачества в историческом контексте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сформировалось в XVI–XVII веках как уникальное военное и социальное сообщество. За столетия оно претерпело изменения статуса и влияния, пережило тяжелые испытания в XX веке и начало обновление к концу своего тысячелетия.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кризиса донского казачества после революции и в СССР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1917–1920 гг.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Гражданская война вызвали массовые репрессии казаков и вынудили многих эмигрировать за границу.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1920–1930-е гг.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власть запретила казачьи организации и ликвидировала систему самоуправления на Дону.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1940–1950-е гг.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Депортации и уничтожение традиционных казачьих станиц продолжали ослаблять казачество.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первые попытки возрождения после длительного официального запрета и забвения традиций.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возрождения донского казачества во второй половине XX века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запреты, в быту сохранялись казачьи обряды и традиции, что стало основой для будущего возрождения.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политического курса в конце 1980-х годов открыли возможность для легализации и поддержки казачьих объединений.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законодательных актов о реабилитации исторических этносов способствовало восстановлению казачьих институтов.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интерес к национальной истории и культуре стимулировал возрождающуюся активность донского казачества.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Юридическое признание и оформление донского казачества в 1990-х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1990 году создан Союз казаков России — первое официальное объединение после периода запретов.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1994 году Государственная Дума РФ признала казаков особой социальной группой с правовым статусом и гарантиями.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1995 году сформировано Донское войсковое казачье общество и восстановлен Совет атаманов как самоуправляющий орган.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Закреплены законодательные основы для деятельности казачьих организаций на региональном и федеральном уровнях.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программ патриотического воспитания и законопроектных инициатив укрепляет позиции казаков в обществе.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активность донского казачества в 1990-е годы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участвуют в региональных выборах, формируя собственное политическое представительство и влияние.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Вовлеченность в общественные слушания и консультативные органы способствует учету интересов казачества.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донских казаков с властными и общественными институтами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Установлены партнерские отношения с региональными и федеральными органами, включая ФСБ России.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 Русской православной церковью способствует укреплению духовных ценностей казачества.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Заключено более 30 соглашений о сотрудничестве на различных уровнях власти в период 1995–2010 годов.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Законодательно подтвержден статус казачества на муниципальном, региональном и федеральном уровнях.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ценности и идеологические основы донского казачества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черпает свою духовную силу в православной вере и богатом воинском наследии, что формирует идентичность и коллективную ответственность.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и воинские традиции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Воспитательные программы направлены на развитие чувства долга, памяти предков и патриотизма среди молодежи, отражая идеалы и символику казачества в культуре и СМИ.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патриотизма и сохранение памяти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инициативы в казачьем сообществе
</a:t>
            </a:r>
            <a:endParaRPr lang="en-US" sz="2384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казачьих классов и кружков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всей Ростовской области создаются специализированные классы и кружки, где изучают историю, культуру и традиции донского казачества, привлекая школьников к активному участию в жизни сообщества.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кадетский корпус в Новочеркасске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в 2005 году, корпус предоставляет углубленное образование с патриотической направленностью, поддерживая формирование у молодых казаков чувства ответственности и гражданской позиции.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казачьей культуры в учебные программы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и вузах введены факультативы, посвящённые казачьей истории и обрядам, что способствует сохранению традиций и укреплению региональной идентичности среди молодежи.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8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институтов донского казачества в 1990-х годах
</a:t>
            </a:r>
            <a:endParaRPr lang="en-US" sz="2018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86750" y="3257800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 год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86750" y="3809562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 Союз казаков России — старт официального возрождения казачьего движения.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102750" y="3257800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1990-х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02750" y="3809562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активного отстаивания имущественных и земельных прав казаков, интеграция в органы местного самоуправления.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294750" y="3257800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1994 год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294750" y="3809562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 институт атаманов — высший орган самоуправления донского казачества.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698750" y="1334125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1995-1998 годы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698750" y="1885888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казачьих обществ и укрепление политических объединений в регионе.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1890750" y="1334125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 год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1890750" y="1885888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первых казачьих кадетских корпусов для подготовки молодого поколения.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донских казаков в общественной безопасности и обороне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донские казаки активно включились в охрану общественного порядка, патрулируя населённые пункты и участие в обеспечении безопасности на местном уровне.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Заключено множество соглашений о взаимодействии с силовыми ведомствами, что позволило сформировать официальные функции казаков в системе региональной безопасности и обороны.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сотрудничают с силовыми структурами, включая МВД и ФСБ, участвовали в антитеррористических операциях, способствуя профилактике правонарушений и повышению уровня доверия в обществе.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культурного наследия и традиций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и вузах появились факультативы, посвящённые казачьей истории и культуре. Многие молодые люди изучают народные песни и обряды, что способствует укреплению культурной идентичности.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для молодёжи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фестивали на Дону собирают сотни участников и гостей, демонстрируя традиционные обычаи, музыку и танцы. Эти события поддерживают живое сохранение языка и уникальных традиций.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казачьей культуры — центр возрождения наследия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10925"/>
            <a:ext cx="7963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и новые культурные проекты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86750" y="2677375"/>
            <a:ext cx="2554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2000-х — реставрация памятников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6750" y="3372600"/>
            <a:ext cx="25545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Восстановлены храмы и памятники выдающимся казакам, что послужило символом исторического возрождения казачества.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02750" y="1527650"/>
            <a:ext cx="2554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— развитие казачьих фестивалей и обменов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2750" y="2222875"/>
            <a:ext cx="25545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проводятся всероссийские и международные слёты, культурные фестивали и выставки, содействующие межрегиональному диалогу и культурному обмену.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294750" y="2102513"/>
            <a:ext cx="2554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— создание мемориальных комплексов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294750" y="2797737"/>
            <a:ext cx="25545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крупные мемориалы и музеи, посвящённые истории донского казачества и его роли в российской истории.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донского казачества в Ростовской области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функционирует более 60 казачьих обществ и расширяются программы для детей и молодежи.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стабильный рост численности и структурное развитие казачьих организаций за последние два десятилетия.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казачья администрация, 2024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деятельность и самообеспечение казачества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приняли активное участие в развитии сельскохозяйственных проектов, включая фермерство и новые агротехнологии. Это способствует экономическому укреплению и социальной стабилизации на юге России.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казачества в сельском хозяйстве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частью казачьей экономики являются ремесленные мастерские и этнографический туризм. Организация фестивалей и мастер-классов популяризует культурное наследие и привлекает гостей.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ремёсла и туризм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Идентичность казачества: традиции и новые формы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чести, верности и коллективизма остаются основой казачьей идентичности, способствуя сохранению исторической преемственности.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принимает участие в культурных и общественных мероприятиях, создавая новые формы самовыражения, которые сочетают традиции и современность.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технологии, включая Интернет и социальные сети, активно используются для распространения казачьих идей и создания диалога между поколениями.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Религиозность занимает важное место в жизни казаков, укрепляя духовные основы и единство общины во времена перемен.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Межнациональные отношения и интеграционные процессы казачества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успешно взаимодействуют с представителями армянской, калмыцкой, греческой и татарской общин, укрепляя региональное сотрудничество.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культурные и образовательные инициативы способствуют развитию толерантности и взаимопонимания между этническими группами.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проводится профилактика этнических конфликтов, что способствует укреплению стабильности и гармонии в многонациональном регионе.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Финансирование мероприятий и проектов часто ограничено, что сказывается на масштабах деятельности и сохранении культурных ценностей.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вызовы развития современного казачества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регистрация новых казачьих организаций усложнена бюрократическими процедурами, что тормозит развитие и инициативы.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испытывает растущий интерес к альтернативным патриотическим движениям, что ослабляет традиционную идентичность казачества.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туризма и проекты популяризации казачьего наследия
</a:t>
            </a:r>
            <a:endParaRPr lang="en-US" sz="2025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Этнографические маршруты как средство привлечения туристов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Дону созданы специализированные маршруты, посещение которых позволяет узнать о быте и традициях казаков. Туристы знакомятся с историей через живые экспозиции и мастер-классы, что увеличивает интерес к региону.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соцсетей для продвижения казачьей культуры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молодёжные сообщества активно ведут страницы в социальных сетях, где рассказывают о традициях, событиях и истории. Это помогает привлекать молодое поколение и формировать положительный образ казачества.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09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казачество: от исторических испытаний к современным перспективам
</a:t>
            </a:r>
            <a:endParaRPr lang="en-US" sz="2909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донское казачество — важный социально-культурный институт, сохраняющий традиции и активно развивающийся в сотрудничестве с государством и обществом. Его дальнейший рост и влияние обещают сохранить богатое наследие для будущих поколений.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2026-05-11T12:32:36Z</dcterms:created>
  <dcterms:modified xsi:type="dcterms:W3CDTF">2026-05-11T12:32:36Z</dcterms:modified>
</cp:coreProperties>
</file>