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image" Target="../media/image-12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его в предложении и не ошибиться в разборе?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это правило в 5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 помогает точнее понимать, что именно делает подлежащее, и как говорящий относится к действию. Это особенно полезно, когда рядом стоят два глагола и нужно определить структуру предложения.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3214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0799" y="1845741"/>
            <a:ext cx="658031" cy="5264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составного сказуемого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86953" y="2576130"/>
            <a:ext cx="3290552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смысловой центр сказуемого. Он называет само действие: читать, писать, играть, решать. Именно инфинитив отвечает за основное содержание высказывания и сохраняет начальную форму.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84538" y="2576130"/>
            <a:ext cx="3290552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Вспомогательный глагол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называет действие полностью, а уточняет его оттенок: начало, продолжение, желание, возможность или необходимость. Вместе с инфинитивом он образует одно сказуемое.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— главная смысловая часть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отвечает на вопросы что делать? что сделать? Он не изменяется по лицам и числам, поэтому остаётся в начальной форме и сохраняет название действия в предложении.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сказуемого инфинитив сообщает главное действие, а вспомогательный глагол только добавляет оттенок смысла. Поэтому именно он помогает понять, что происходит: начать, продолжить, захотеть или суметь.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глаголы и их значения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вспомогательная часть меняет оттенок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Вспомогательный глагол уточняет отношение к действию, а инфинитив называет само действие.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«Составное глагольное сказуемое»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простое сказуемое от составного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составном глагольном сказуемом к личной форме добавляется инфинитив: Мальчик начал читать. Здесь первый глагол помогает, а второй называет основное действие.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инфинитив, смысл предложения станет неполным или изменится. Это удобная проверка: у составного сказуемого две части, но один общий смысл.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простом сказуемом обычно есть один глагол в личной форме: Мальчик читает. Он сам выражает и действие, и сообщение о нём.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разбирать сказуемое в предложении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определить, простое сказуемое или составное глагольное.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встречаются чаще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упражнениях такие глаголы часто помогают понять не только действие, но и его оттенок: просьбу, обязанность или изменение процесса.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значения начала, желания, продолжения и возможности; реже — прекращение действия и готовность.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«Составное глагольное сказуемое»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обычной речи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«Я хочу играть в футбол» сказуемое состоит из слов хочу играть. Смысловой центр — инфинитив играть, а слово хочу показывает желание.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«Птицы начали петь на рассвете» инфинитив петь называет действие, а начали указывает на его начало. Вместе они образуют одно сказуемое.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«Мы продолжали решать задачу» глагол продолжали помогает понять, что действие длилось. Инфинитив решать сообщает, что именно делали ребята.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«Брат должен помочь маме» слово должен выражает необходимость, а помочь называет основное действие. Поэтому сказуемое здесь составное глагольное.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составного глагольного сказуемого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сказуемого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 строится по модели: вспомогательный глагол + инфинитив. Такая схема помогает увидеть, что сказуемое состоит из двух связанных частей.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вспомогательная часть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Вспомогательная часть может стоять в разном времени: начал читать, начинает читать, будет читать. Инфинитив при этом не изменяется и сохраняет название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простых и составных сказуемых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меняется структура сказуемого в зависимости от количества глагольных элементов.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простом сказуемом обычно один глагол, а в составном глагольном — личная форма глагола и инфинитив, которые вместе выражают одно действие.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«Составное глагольное сказуемое»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791" y="1903609"/>
            <a:ext cx="342643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9331" y="1903609"/>
            <a:ext cx="399751" cy="4568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1903609"/>
            <a:ext cx="456858" cy="456858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063477" y="3694309"/>
            <a:ext cx="456858" cy="456858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934983" y="3739995"/>
            <a:ext cx="456858" cy="365486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составного сказуемого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20" name="Text 2"/>
          <p:cNvSpPr txBox="1"/>
          <p:nvPr/>
        </p:nvSpPr>
        <p:spPr>
          <a:xfrm>
            <a:off x="1121051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«начать» и «стать» показывают, что действие только начинается. Само действие при этом называет инфинитив, например: начал читать, стала писать.
</a:t>
            </a:r>
            <a:endParaRPr lang="en-US" sz="1364" dirty="0"/>
          </a:p>
        </p:txBody>
      </p:sp>
      <p:sp>
        <p:nvSpPr>
          <p:cNvPr id="21" name="Text 3"/>
          <p:cNvSpPr txBox="1"/>
          <p:nvPr/>
        </p:nvSpPr>
        <p:spPr>
          <a:xfrm>
            <a:off x="3968144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или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«продолжать» и «перестать» уточняют, длится действие или уже завершилось. Они не заменяют основное действие, а только добавляют его оттенок.
</a:t>
            </a:r>
            <a:endParaRPr lang="en-US" sz="1306" dirty="0"/>
          </a:p>
        </p:txBody>
      </p:sp>
      <p:sp>
        <p:nvSpPr>
          <p:cNvPr id="22" name="Text 4"/>
          <p:cNvSpPr txBox="1"/>
          <p:nvPr/>
        </p:nvSpPr>
        <p:spPr>
          <a:xfrm>
            <a:off x="6839649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и готовность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«хотеть», «любить», «быть готовым» выражают отношение человека к действию. Они помогают понять, что герой сам хочет что-то делать или настроен на это.
</a:t>
            </a:r>
            <a:endParaRPr lang="en-US" sz="1306" dirty="0"/>
          </a:p>
        </p:txBody>
      </p:sp>
      <p:sp>
        <p:nvSpPr>
          <p:cNvPr id="23" name="Text 5"/>
          <p:cNvSpPr txBox="1"/>
          <p:nvPr/>
        </p:nvSpPr>
        <p:spPr>
          <a:xfrm>
            <a:off x="2710844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и умение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«мочь» и «уметь» показывают, что действие возможно или уже получается. В предложении они стоят рядом с инфинитивом и вместе образуют сказуемое.
</a:t>
            </a:r>
            <a:endParaRPr lang="en-US" sz="1306" dirty="0"/>
          </a:p>
        </p:txBody>
      </p:sp>
      <p:sp>
        <p:nvSpPr>
          <p:cNvPr id="24" name="Text 6"/>
          <p:cNvSpPr txBox="1"/>
          <p:nvPr/>
        </p:nvSpPr>
        <p:spPr>
          <a:xfrm>
            <a:off x="5582349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и обязанность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«должен» и «нужно» подчёркивают, что действие требуется выполнить. Они не называют действие полностью, а только указывают на его необходимость.
</a:t>
            </a:r>
            <a:endParaRPr lang="en-US" sz="130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встречающиеся значения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особенно заметны глаголы, которые связывают действие с отношением говорящего или героя к нему.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значения начала, желания, продолжения и необходимости; завершение действия встречается реже.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«Составное глагольное сказуемое»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сказуемого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два рядом стоящих глагола ошибочно принимают за два сказуемых. В предложении «Мальчик начал рисовать» сказуемое одно, потому что личный глагол и инфинитив работают вместе.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искать только смысловой глагол и не замечать вспомогательную часть. Именно она показывает начало, желание, возможность или обязанность действия.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и предложения, где второй глагол стоит в другой роли. Нужно проверять, является ли он инфинитивом и относится ли к сказуемому, а не к другому члену предложения.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задать вопрос к действию: что делает подлежащее? Если ответ даёт связка из личного глагола и инфинитива, перед нами составное глагольное сказуемое.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составное глагольное сказуемое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 школьному синтаксическому разбору предложения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предложение с составным сказуемым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на уроке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записано предложение: «Ребята стали внимательно слушать учителя». Сказуемое здесь состоит из двух частей: «стали слушать». Слова «внимательно» и «учителя» уточняют действие, но не входят в само сказуемое.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глагола — одно сказуемое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примере ученик сначала замечает глагол «стали», а потом находит инфинитив «слушать». Вместе они называют одно действие и его оттенок — начало. Поэтому сказуемое нужно выделять как единое целое.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входит в сказуемое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«внимательно» помогает понять, как именно происходит действие, а дополнение «учителя» называет, кого слушают. Эти слова важны для смысла предложения, но грамматически они не относятся к сказуемому.
</a:t>
            </a:r>
            <a:endParaRPr lang="en-US" sz="9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нескольких предложений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по форме глаголов определить тип сказуемого в простых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личным глаголом стоит инфинитив, сказуемое обычно составное; один глагол в личной форме даёт простое сказуемое.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«Составное глагольное сказуемое»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грамотного письма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сказуемое помогает правильно выделять грамматическую основу предложения. Это первый шаг к точному синтаксическому разбору и к пониманию, как устроена фраза.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двумя глаголами легко допустить ошибку и принять их за разные сказуемые. Если знать признаки составного глагольного сказуемого, такой ошибки можно избежать.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знание полезно не только на уроках, но и при проверке собственных текстов. Точный разбор помогает лучше понимать смысл, строить фразы аккуратнее и писать грамотнее.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составного глагольного сказуемого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признаков совпадает, тем проще отличить составное сказуемое от обычного сочетания глаголов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— личная форма глагола и инфинитив, которые вместе выражают одно общее значение действия.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«Составное глагольное сказуемое»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сказуемое: коротко о главном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глагольное сказуемое помогает точнее передавать действие и отношение к нему. Если научиться находить личный глагол и инфинитив, разбор предложения станет намного увереннее и понятнее.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2026-05-22T18:36:40Z</dcterms:created>
  <dcterms:modified xsi:type="dcterms:W3CDTF">2026-05-22T18:36:40Z</dcterms:modified>
</cp:coreProperties>
</file>