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вывода: must, can't, may, might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делать выводы по признакам и ситуациям.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модальные глаголы вывода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модальные глаголы показывают не действие, а оценку факта. Они помогают говорить, насколько вывод уверенный: почти наверняка, невозможно или только вероятно. Это особенно полезно в историях, диалогах и школьных заданиях по картинкам и текстам.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deduction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по признакам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Deduction — это вывод, который делают не из слов, а из наблюдаемых деталей: открытого окна, мокрой одежды, тёмного неба или шума из комнаты.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факт, а предположение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Говорящий не утверждает точный факт. Он оценивает ситуацию по доказательствам и выбирает форму, которая показывает степень уверенности.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ключевые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таких выводов в английском языке часто используют must, can't, may и might. Каждая форма передаёт разную силу предположения.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7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встречается в описании картинок, коротких историях, диалогах и тестах, где нужно сравнить признаки и выбрать подходящий модальный глагол.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уверенности в разных модальных глаголах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формы передают силу вывода в зависимости от доказательств.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 can't выражают сильный вывод, а may/might — более осторожное предположение.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языка, тема deduction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Must: почти точный вывод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764175" y="1268375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используют, когда признаки почти доказывают вывод. Если свет горит в комнате, можно сказать: She must be at home.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64175" y="2445813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Логичное объяснение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помогает объяснить ситуацию по видимым деталям. Например: He must be tired because he carries a very heavy bag.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64175" y="3623256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примерах must значит «должно быть» или «наверное, точно». Это не правило, а вывод по наблюдениям.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48" y="2132688"/>
            <a:ext cx="251569" cy="251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5100" y="2132538"/>
            <a:ext cx="251569" cy="2515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1852" y="2157695"/>
            <a:ext cx="251569" cy="20125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Can't: вывод о невозможности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Противоречие фактам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Can't используют, когда факты не совпадают с выводом. Если человек смеётся и играет в футбол, он can't be sick.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запрет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can't означает «не может быть», а не запрет. Это логическое отрицание, основанное на ситуации, а не на просьбе или правиле.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точный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Ученикам важно различать can't как вывод и can't как обычное «не могу» в других контекстах. Значение зависит от ситуации.
</a:t>
            </a:r>
            <a:endParaRPr lang="en-US" sz="11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и might: возможный, но не точный вывод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0450" y="1270550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вероятность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и might показывают, что событие возможно, но доказательств недостаточно для уверенного вывода. Это осторожное предположение, а не твёрдый факт.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0450" y="2447309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 must и can't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звучат менее уверенно, чем must и can't. Они подходят, когда ситуация кажется вероятной, но остаётся несколько объяснений.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0450" y="3624067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may rain later, They might be in the library, He may be late because the bus is slow — во всех случаях вывод остаётся неокончательным.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уверенности: must, can't, may, might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шкале видно, что must и can't дают самый сильный вывод, а may и might выражают более осторожную оценку.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формы зависит от того, насколько доказательства подтверждают или опровергают вывод.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значений модальных глаголов в теме deduction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предложений с модальными глаголами вывода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схема: modal verb + be + noun или adjective. Примеры: She must be tired. They may be at home. He might be late.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24435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невозможности используют can’t be + noun или adjective. Примеры: He can’t be angry. They can’t be at the cinema because it is closed.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187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 be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модального глагола чаще всего стоит be, потому что мы описываем состояние или ситуацию, а не отдельное действие.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правильный модальный глагол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по признакам и степени уверенности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помогают сделать вывод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Признаки для must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признак хорошо заметен, вывод становится почти очевидным: свет в окне, мокрая куртка, открытая книга или включённый чайник подсказывают сильное предположение.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Признаки для can't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факт не совпадает с ситуацией, вывод становится невозможным: не тот день недели, не то время, не то место или слишком маленький возраст.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Признаки для may/might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доказательств мало, но вариант возможен, выбирают may или might: облачное небо, неопределённый план или несколько возможных причин.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модальных глаголов на простых примерах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один и тот же вывод может быть сильным, отрицательным или осторожным в зависимости от признаков и уверенности говорящего.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 can't выражают сильный вывод, а may и might — более осторожное предположение.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deduction для 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764175" y="1268375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 have to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часто путает вывод и обязанность. В теме deduction must не означает правило или необходимость, а показывает логический вывод на основе признаков и ситуации.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64175" y="2445813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May/might как факт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и might выражают только вероятность. Ошибка появляется, когда их используют как точное утверждение, хотя говорящий на самом деле не уверен в результате.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64175" y="3623256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be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модальных глаголов вывода обычно стоит be: must be, may be, might be. Без этой формы предложение часто звучит неправильно и теряет нужный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must, can't, may и might на шкале уверенности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помогает быстро увидеть разницу между сильным выводом, отрицанием и осторожным предположением без лишних правил.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убедительнее признаки, тем выше must и can't; may и might используются, когда уверенности меньше.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шкала по материалу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повседневной жизни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711700" y="1330275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открыто, и в кабинете может быть жарко. В такой ситуации логично сказать: it must be hot in the classroom, потому что признак хорошо заметен.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11700" y="2204826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тренировке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пропустил много занятий и выглядит неуверенно. Поэтому можно сделать вывод: he can't be ready for the game, ведь факты противоречат подготовке.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1700" y="3079377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погоде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облака не гарантируют дождь, но дают повод для осторожного вывода. Именно поэтому удобно сказать: dark clouds may mean rain.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1700" y="3953931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автобус стоит на месте, а водитель не торопится, можно предположить задержку. В этом случае подходит: a stopped bus might be late.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выбери подходящий модальный глагол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Заполни пропуски и проверь, как признаки в предложении помогают выбрать нужную форму.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зависит от того, подтверждают ли признаки вывод, противоречат ему или только допускают его.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тренировки по теме deduction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вывода перед выбором ответа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 материалу урока: от признака к выбору модального глагола.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777" y="2026800"/>
            <a:ext cx="209400" cy="20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6125" y="2026800"/>
            <a:ext cx="209400" cy="20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9180" y="2020650"/>
            <a:ext cx="193987" cy="22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вывода в настоящей речи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87038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детективы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сюжетах герои постоянно делают выводы по следам, звукам и поступкам. Такие реплики звучат естественно, потому что показывают не только событие, но и степень уверенности говорящего.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622387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и 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и обычной речи must, can't, may и might помогают вежливо предполагать причину, объяснять ситуацию или осторожно не соглашаться с собеседником без прямого утверждения.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657713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по чтению эти формы встречаются очень часто. Они учат замечать признаки, сравнивать факты и делать точный вывод, а не просто угадывать ответ.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нужно различать по признакам и степени уверенности: именно это делает ответ точным и естественным.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формы помогают говорить о выводе по-разному: уверенно, отрицательно или осторожно.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вывода помогают не просто сообщать факт, а показывать, насколько уверенно говорящий делает вывод. Must, can't, may и might делают английскую речь точнее и понятнее.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выражать логический вывод по-английски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2026-05-31T04:18:37Z</dcterms:created>
  <dcterms:modified xsi:type="dcterms:W3CDTF">2026-05-31T04:18:37Z</dcterms:modified>
</cp:coreProperties>
</file>