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4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 обществе и культуре в переломные периоды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власть, общество и культура в эпохи кризиса?
</a:t>
            </a:r>
            <a:endParaRPr lang="en-US" sz="34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началась как ответ на кризис системы, а культура первой половины ХХ века показывает, как государство одновременно расширяло влияние и контроль.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кризисы меняют общество и культуру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середины 1980-х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1980-х замедлился экономический рост, усилился дефицит товаров и услуг, а повседневная жизнь всё чаще определялась ожиданием очередей и нехватки привычных благ.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стагнация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сельское хозяйство теряли эффективность, а технологическое отставание от развитых стран становилось заметнее в технике, производстве и качестве управления.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Отставание экономики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идеология всё хуже объясняла реальные проблемы, поэтому доверие к партийным решениям снижалось, а общество становилось более критичным и требовательным.
</a:t>
            </a:r>
            <a:endParaRPr lang="en-US" sz="1132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задумывалась не как отказ от социализма, а как попытка обновить управление, ускорить развитие и найти выход из системного тупика.
</a:t>
            </a:r>
            <a:endParaRPr lang="en-US" sz="1310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обновления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 старт реформ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1985 году новый курс был связан с идеей ускорения: руководство рассчитывало добиться перемен за счёт дисциплины, обновления управления и более жёсткой постановки задач.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XXVII съезд КПСС в 1986 году закрепил реформаторскую риторику и сделал перестройку официальной линией, но практические изменения шли медленнее заявленных целей.
</a:t>
            </a:r>
            <a:endParaRPr lang="en-US" sz="1781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обсуждения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4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расширялась общественная дискуссия: всё чаще обсуждались ошибки системы, а затем и более глубокие проблемы страны, ранее выведенные за пределы открытого разговора.
</a:t>
            </a:r>
            <a:endParaRPr lang="en-US" sz="17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показывает, как реформы постепенно переходили от надежд на обновление к политическому кризису и распаду союзного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рубеже 1988–1991 годов политические конфликты стали важнее реформ, а августовский путч и Беловежские соглашения завершили распад СССР.
</a:t>
            </a:r>
            <a:endParaRPr lang="en-US" sz="155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перестройки 1985–1991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1985–1991: хронология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открывают запретные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журналы впервые в массовом масштабе заговорили о темах, которые раньше обходили стороной: репрессиях, Афганистане, Чернобыле и привилегиях номенклатуры. Для читателей это стало знаком того, что официальная версия прошлого больше не единственная.
</a:t>
            </a:r>
            <a:endParaRPr lang="en-US" sz="108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публичный спор
</a:t>
            </a:r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Телевизионные программы меняли тон: в студиях появились острые дискуссии, прямые вопросы и публичная критика чиновников. Экран перестал быть только источником лозунгов и начал формировать чувство сопричастности к общему спору о будущем страны.
</a:t>
            </a:r>
            <a:endParaRPr lang="en-US" sz="1098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меняли взгляд
</a:t>
            </a:r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публицистика быстро расширили границы допустимого. Произведения о насилии государства, повседневных лишениях и скрытых конфликтах читались как откровение и усиливали запрос на перемены, а не только на объяснение прошлого.
</a:t>
            </a:r>
            <a:endParaRPr lang="en-US" sz="114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публичность перестройки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политической системы
</a:t>
            </a:r>
            <a:endParaRPr lang="en-US" sz="2874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выборы дали избирателям возможность выбирать не одного заранее согласованного кандидата, а между разными фигурами. Это изменило саму логику политического участия и усилило ожидание реальной ответственности власти.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Альтернативный выбор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народных депутатов стал новой площадкой открытого обсуждения государственной политики. Трансляции заседаний сделали политическую борьбу видимой для миллионов людей и усилили публичность власти.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трибуна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партийная конференция 1988 года показала, что внутри самой системы назрела необходимость перемен. Обсуждение статьи 6 Конституции подорвало представление о неизменной монополии КПСС.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правил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партийного контроля привело к росту самостоятельности органов власти, движений и республик. Политическая система стала более открытой, но одновременно и менее управляемой.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монополии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эффекты реформ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Кооперативы и элементы хозяйственной самостоятельности расширили пространство инициативы, но не создали устойчивого рынка. Новые правила работали неравномерно и часто вступали в противоречие со старой системой распределения.
</a:t>
            </a:r>
            <a:endParaRPr lang="en-US" sz="1522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дисбалансы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трудности усилились: разрыв между доходами, ценами и товарной массой порождал инфляционное давление и рост скрытых перекосов в распределении ресурсов.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тень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реформ усилились теневая экономика и социальное расслоение. Для одних открывались возможности заработка, для других — росло ощущение нестабильности и несправедливости.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Сохранившийся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не исчез, потому что производство и снабжение оставались под давлением прежних плановых механизмов. В результате рост ожиданий оказался выше реальных возможностей экономики.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распаду: причины и 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от кризиса системы к распаду союзного государства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СССР было 15 союзных республик; именно их стремление к суверенитету превратило кризис центра в необратимый распад государства.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составляли союзное государство, и их движение к суверенитету ускорило распад.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СССР на 1991 год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Августовский путч 1991 года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ГКЧП сохранить прежний порядок показала, что центральная власть уже не контролировала ситуацию. Решения группы встретили сопротивление общества, части элит и руководства РСФСР.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суверенитета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Республиканские лидеры получили дополнительный аргумент в пользу самостоятельности. В условиях ослабления Москвы усилился переход к собственным политическим решениям и структурам власти.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переворота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ГКЧП не восстановило управляемость, а, наоборот, ускорило распад партийно-государственного механизма. После провала путча доверие к союзным институтам резко снизилось.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распада
</a:t>
            </a:r>
            <a:pPr algn="l" indent="0" marL="0">
              <a:lnSpc>
                <a:spcPct val="100000"/>
              </a:lnSpc>
              <a:buNone/>
            </a:pPr>
            <a:r>
              <a:rPr lang="en-US" sz="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1991 года стал поворотной точкой: после него распад СССР пошел быстрее, а прежняя система уже не смогла вернуть монополию на управление страной.
</a:t>
            </a:r>
            <a:endParaRPr lang="en-US" sz="13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СССР и образование СНГ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50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 декабря 1991 года руководители России, Украины и Белоруссии подписали соглашение, которое зафиксировало прекращение существования СССР как федеративного государства.
</a:t>
            </a:r>
            <a:endParaRPr lang="en-US" sz="1277" dirty="0"/>
          </a:p>
        </p:txBody>
      </p:sp>
      <p:sp>
        <p:nvSpPr>
          <p:cNvPr id="10" name="Text 3"/>
          <p:cNvSpPr txBox="1"/>
          <p:nvPr/>
        </p:nvSpPr>
        <p:spPr>
          <a:xfrm>
            <a:off x="42050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Беловежское соглашение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СНГ стало попыткой сохранить координацию между бывшими союзными республиками уже в новой политической реальности, без единого союзного центра.
</a:t>
            </a:r>
            <a:endParaRPr lang="en-US" sz="1459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формат связи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42015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означал не только смену государственных границ, но и переход к иной системе международных отношений в Восточной Европе и Евразии.
</a:t>
            </a:r>
            <a:endParaRPr lang="en-US" sz="1442" dirty="0"/>
          </a:p>
        </p:txBody>
      </p:sp>
      <p:sp>
        <p:nvSpPr>
          <p:cNvPr id="14" name="Text 7"/>
          <p:cNvSpPr txBox="1"/>
          <p:nvPr/>
        </p:nvSpPr>
        <p:spPr>
          <a:xfrm>
            <a:off x="42015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перелом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распада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единой идеологической системы открыло пространство для разных взглядов, дискуссий и политических позиций. Для многих это стало новым опытом свободы слова и выбора.
</a:t>
            </a:r>
            <a:endParaRPr lang="en-US" sz="1265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Плюрализм мнений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усилились инфляция, перебои с товарами и неуверенность в завтрашнем дне. Повседневная жизнь стала заметно труднее, чем в позднесоветский период.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тревога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система социальных гарантий быстро ослабла, а новые механизмы защиты еще не сложились. Это усилило неравенство и чувство уязвимости у разных групп населения.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защищенности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пришлось заново определять свои ценности, символы и представления о будущем. Так общество вошло в длительный период поиска новой идентичности.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ориентиров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65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250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94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6894" y="1205853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4850" y="1205853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фон начала ХХ века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модерна и новые городские пространства отражали быстрые изменения в быте, вкусе и образе жизни. Культура все заметнее откликалась на ритм индустриального города.
</a:t>
            </a:r>
            <a:endParaRPr lang="en-US" sz="1220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
</a:t>
            </a:r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стремился к точности, ясности и предметности. Его представители подчеркивали ценность земного опыта, конкретного слова и мастерства художественной формы.
</a:t>
            </a:r>
            <a:endParaRPr lang="en-US" sz="1328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
</a:t>
            </a:r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обращался к скрытым смыслам, духовному поиску и образу внутреннего мира. Это направление стало реакцией на кризис старых представлений о человеке и обществе.
</a:t>
            </a:r>
            <a:endParaRPr lang="en-US" sz="1298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провозглашал разрыв с традицией, культ скорости и смелый эксперимент с языком. Он выразил стремление искусства идти в ногу с новым веком.
</a:t>
            </a:r>
            <a:endParaRPr lang="en-US" sz="1338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
</a:t>
            </a:r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искал радикально новые средства выражения в живописи, театре и поэзии. Художники воспринимали искусство как лабораторию будущего и творческого обновления.
</a:t>
            </a:r>
            <a:endParaRPr lang="en-US" sz="12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1919 года запустил массовую кампанию против неграмотности: культура стала не только сферой искусства, но и средством политического и социального переустройства.
</a:t>
            </a:r>
            <a:endParaRPr lang="en-US" sz="1511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ознаменовал начало государственной борьбы с неграмотностью и расширения культурного влияния власти.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СНК РСФСР «О ликвидации безграмотности среди населения РСФСР» (26 декабря 1919 года)
</a:t>
            </a:r>
            <a:endParaRPr lang="en-US" sz="13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23237"/>
            <a:ext cx="4151400" cy="18009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политика 1920–1930-х годов сочетала расширение образования с усилением контроля над содержанием и формами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шло вместе с унификацией культурной жизни: доступ к знаниям расширялся, но самостоятельность искусства и публичной мысли сужалась.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революция и массовое образование
</a:t>
            </a:r>
            <a:endParaRPr lang="en-US" sz="268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культуры СССР 1920–1930-х годов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и контроль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был закреплен как обязательный ориентир для литературы и искусства. Он задавал понятные сюжеты, положительных героев и уверенный образ будущего, созвучный официальной идеологии.
</a:t>
            </a:r>
            <a:endParaRPr lang="en-US" sz="1147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должно было не только изображать реальность, но и воспитывать зрителя. Поэтому одобрялись оптимизм, понятность и верность партийной линии.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произведений оказывался герой-труженик, связанный с заводом, стройкой или колхозом. Личная судьба подчинялась коллективной цели и задачам государства.
</a:t>
            </a:r>
            <a:endParaRPr lang="en-US" sz="1206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Вытеснение альтернатив
</a:t>
            </a:r>
            <a:pPr algn="l" indent="0" marL="0">
              <a:lnSpc>
                <a:spcPct val="100000"/>
              </a:lnSpc>
              <a:buNone/>
            </a:pPr>
            <a:r>
              <a:rPr lang="en-US" sz="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художественные поиски, не вписывавшиеся в канон, постепенно вытеснялись. Контроль над культурой усиливал единообразие, но ограничивал творческую свободу.
</a:t>
            </a:r>
            <a:endParaRPr lang="en-US" sz="11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военного времени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лозунги военных лет быстро доносили до людей общую цель. Яркий визуальный язык помогал поддерживать стойкость, дисциплину и веру в победу.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Плакатная мобилизация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поэзия говорила о страхе, утрате и надежде на возвращение. Она делала войну личным переживанием и одновременно частью общего национального опыта.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фронта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обращалось к темам подвига, памяти и исторической преемственности. На экране укреплялся образ народа, способного выстоять в тяжелых испытаниях.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героизма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песни объединяли тыл и фронт, создавая эмоциональную связь между людьми. Они поддерживали моральный дух и ощущение общности в военное время.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через искусство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 как модернизация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века научные идеи все теснее связывались с практикой: электрификация, транспорт и связь становились показателями прогресса и силы государства.
</a:t>
            </a:r>
            <a:endParaRPr lang="en-US" sz="1255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модернизации
</a:t>
            </a:r>
            <a:endParaRPr lang="en-US" sz="1563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годы: план ГОЭЛРО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годы: план ГОЭЛРО
</a:t>
            </a:r>
            <a:endParaRPr lang="en-US" sz="1563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годы: индустриальный рывок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годы: индустриальный рывок
</a:t>
            </a:r>
            <a:endParaRPr lang="en-US" sz="1073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годы войны научные разработки служили обороне: развивались техника связи, авиация и новые производственные решения, важные для фронта и тыла.
</a:t>
            </a:r>
            <a:endParaRPr lang="en-US" sz="127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годы: наука для победы
</a:t>
            </a:r>
            <a:endParaRPr lang="en-US" sz="12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 преемственность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Перестройка, распад СССР и культура первой половины ХХ века показывают одну закономерность: в эпохи потрясений общество переосмысливает власть, ценности и историческую память, сохраняя связь времен.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2026-07-26T02:08:59Z</dcterms:created>
  <dcterms:modified xsi:type="dcterms:W3CDTF">2026-07-26T02:08:59Z</dcterms:modified>
</cp:coreProperties>
</file>