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взгляды на факторы эволюции: ключевые темы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 — мутации, отбор, дрейф, миграции, антропогенное влияние и молекулярные открытия.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эволюции: от Дарвина до геномики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Дарвин и Ламарк заложили основы эволюции, а в XX веке открытие генов и мутаций углубило теорию. Сегодня молекулярные методы позволяют учитывать влияние человека на эволюционные процессы.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эволюции и их роль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наследственные признаки — исходный материал для эволюционных изменений в популяциях.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усиливает распространение признаков, повышающих выживаемость и приспособленность организмов.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приводит к случайным изменениям частот генов, особенно заметным в небольших популяциях.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обусловливают обмен генетическим материалом между популяциями, снижая их изоляцию и увеличивая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источник генетических новшеств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ДНК, которые могут приводить к новым признакам, полезным, нейтральным или вредным для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мутаций включают изменение окраски бабочек и появление устойчивости бактерий к антибиотикам, что важно для эволюции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двигатель эволюции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поддерживает особей с выгодными наследственными чертами, увеличивая их шансы на выживание и размножение.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Ударники дарвиновых вьюрков адаптировались к разным типам пищи, изменяя форму и размер клюва в зависимости от острова.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таких адаптаций способствует появлению новых видов и разнообразию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адаптируются за годы, птицы — за столетия, что отражает разный темп эволюции.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показывают быстрый эволюционный отклик, тогда как у птиц изменения идут медленнее.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естественного отбора у разных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 малых популяциях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 в наборах генов происходят быстрее в небольших популяциях из-за ограниченного числа особей.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бутылочного горлышка снижает генетическое разнообразие после резкого сокращения численности вида, как у сибирских тигров.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проявляется, когда новые популяции возникают из небольшой группы особей, влияя на генетический состав.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аллелей колеблются случайно, что часто приводит к исчезновению некоторых разновидностей без отбора.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увеличивает генетическую изменчивость, но не всегда меняет приспособленность.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генетики популяций,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на примере популяций мышей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поток и миграции в природе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организмов между популяциями способствует обмену генами, увеличивая разнообразие и снижая генетическую изоляцию.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миграция волков, которая приводит к появлению новых признаков в локальных группах и укрепляет популяции.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95222"/>
            <a:ext cx="4300800" cy="14989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пути антропогенного воздействия и их последствия для биологических популяций.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существенно влияет на направления и темпы эволюции современных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эволюцию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биомолекулярные методы изучения эволюции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чтения генетического кода позволяет анализировать последовательность нуклеотидов и выявлять мутации, оказывающие влияние на эволюцию организма.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популяций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всей совокупности генов в популяциях помогает понять генетическое разнообразие и миграции аллелей с учётом экологических факторов.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компьютерных алгоритмов для хранения, обработки и анализа больших биологических данных ускоряет выявление эволюционных закономерностей.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геномов разных видов помогает определить степень родства и выявить гены, отвечающие за адаптацию и наследственные изменения.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быстрой эволюции в XXI веке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новым антибиотикам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развивают механизмы защиты против современных лекарств. За несколько лет отдельные штаммы приобретают устойчивость, что требует постоянного обновления терапии и контроля процессов.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миграционных маршрутов грачей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влияют на привычные пути миграции птиц. Грачи начинают осваивать новые территории, адаптируя поведение и изменяя экосистемы, что отражается на биоразнообразии регионов.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у северных медведей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всё больше случаев скрещивания белых и бурых медведей на границах ареалов. Этот процесс влияет на генетическую структуру и может давать новые адаптивные признаки в условиях изменения климата.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эволюции: объединение направлений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открытия генетики и дарвиновской теории, объясняя роль мутаций в появлении наследственных вариаций и их отборе в среде обитания.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генетический дрейф и миграцию, показывая, как случайные процессы и перемещение организмов влияют на изменение генетического состава популяций.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подход рассматривает взаимодействие видов и среды, что стратегически важно для понимания эволюции в сложных биологических сообществах.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обеспечивает целостное понимание механизмов эволюции, объединяя молекулярные, экологические и популяционные аспекты в единую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эволюционных факторов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аллели, которые становятся материалом для естественного отбора и дальнейшей адаптации к условиям окружающей среды.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миграции перемешивают аллельный состав, способствуя разнообразию и влияя на динамику признаков вне зависимости от отбора.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закрепляет выгодные признаки, направляя эволюцию, при этом общий генетический фонд популяции определяет потенциал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средний вклад каждого фактора в архитектуру генетического разнообразия, что помогает понять их относительную роль в поддержании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естественный отбор играет ведущую роль, хотя остальные процессы значимо влияют на комплексное формирование адаптаций.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современных генетических исследований,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факторов эволюции в жизни популяций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0650" y="515375"/>
            <a:ext cx="3192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7850" y="1953000"/>
            <a:ext cx="3648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850" y="3390625"/>
            <a:ext cx="364800" cy="364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Эпигенетика: новый взгляд на наследственность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питание и стресс изменяют экспрессию генов, влияя на проявление признаков без изменений в самой ДНК.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измененных состояний потомству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эпигенетические метки передаются от родителей к потомкам, изменяя поведение генов в последующих поколениях.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проявляют адаптации, связанные с эпигенетическими изменениями, например устойчивость к засухе или вариативность окраски.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 у микроорганизмов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обмениваются генетическим материалом посредством конъюгации, трансформации и трансдукции, что ускоряет появление новых адаптаций и устойчивость к воздействиям.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обмен генами позволяет быстро распространять полезные черты среди микробных сообществ независимо от размножения, значительно влияя на эволюционные процессы.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852571"/>
            <a:ext cx="4333200" cy="17842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переход от простых морфологических наблюдений к комплексному молекулярному анализу, расширяя понимание эволюционных процессов.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более точно исследовать механизмы эволюции, расширяя классическую картину и добавляя новые уровни анализа.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эволюционной биологии, 2024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классических и современных взглядов на эволюцию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эволюционной биологии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CRISPR открывает новые возможности для точного редактирования генов и изучения функций отдельных последовательностей в эволюции.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отбора в сочетании с молекулярными методами позволяет ускорять селекционные процессы и создавать новые адаптации.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исследования объединяют биологию с физикой, химией и экологией для комплексного понимания механизмов устойчивости видов.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сохранению биоразнообразия и управлению эволюционными процессами перед лицом климатических и антропогенных вызовов.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современных взглядов на эволюцию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комплексный подход расширяет понимание эволюционных процессов и помогает разработать эффективные стратегии сохранения разнообразия живых организмов в меняющемся мире.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2026-05-08T05:09:12Z</dcterms:created>
  <dcterms:modified xsi:type="dcterms:W3CDTF">2026-05-08T05:09:12Z</dcterms:modified>
</cp:coreProperties>
</file>