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Growing up: ключевая тема и словарь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Взросление, новые обязанности и первые шаги к самостоятельности.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growing up важно в 8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13–14 лет меняются распорядок дня, круг общения и школьные задачи. Эта тема помогает говорить о чувствах, привычках, обязанностях и отношениях, а также выражать мнение в понятной форме.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96" y="2257078"/>
            <a:ext cx="633600" cy="50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взросления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grow up, mature, independent и confident помогают описать, как подросток становится более самостоятельным, уверенным и ответственным в повседневной жизни и учёбе.
</a:t>
            </a:r>
            <a:endParaRPr lang="en-US" sz="1486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support, advice, peers и get along with нужна, чтобы говорить о дружбе, советах, взаимопомощи и отношениях со сверстниками без повторов и конфликтов.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curious, active, sensitive, hardworking, stressed и relaxed позволяют точнее описывать поведение, настроение и привычки подростка в школе, дома и в свободное время.
</a:t>
            </a:r>
            <a:endParaRPr lang="en-US" sz="1486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decisions, solve problems, keep promises, take responsibility и deal with stress часто встречаются в ответах о школьной жизни и личном опыте.
</a:t>
            </a:r>
            <a:endParaRPr lang="en-US" sz="1528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peers и похожие выражения помогают говорить о сверстниках, группах друзей и влиянии окружения, что особенно важно при обсуждении growing up.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слова о взрослении в английском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grow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grow образует целую группу слов: grow, growing, growth. Они связаны общей идеей развития и часто помогают говорить о переменах в характере, знаниях и отношениях.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responsible, independence, confidence, emotional и friendship показывают, как английский использует суффиксы для создания существительных и прилагательных, связанных с взрослением и личными качествами.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запоминать слова в предложениях: Teenagers become more independent. Confidence grows with practice. Friendship is an important part of growing up.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меняется в подростковом возрасте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изменения затрагивают сразу несколько сфер жизни подростка и влияют на поведение дома и 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оказывают эмоции и отношения; учёба и привычки тоже заметно меняются в 8 классе.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3. Growing up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урока: сравнение и степени изменений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показать, как меняется человек: taller, older, more confident, less shy. Эти формы удобны, когда нужно сравнить прошлое и настоящее в одном ответе.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as… as и than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as… as и than делают речь точнее: He is as active as his brother. She is more confident than before. Такие модели часто используются в описаниях роста и перемен.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get + adjective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get + adjective можно показать постепенное изменение: get better, get stronger, get more responsible. Эта структура особенно полезна для разговоров о навыках и привычках.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growing up сравнения помогают не только описать внешние и внутренние изменения, но и объяснить, почему подросток учится лучше планировать время и принимать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155" y="2400298"/>
            <a:ext cx="570336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разговора о взрослении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подходят для устных ответов и коротких письменных высказываний.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помогают говорить о личном опыте коротко, точно и естественно, особенно в ответах о школе, семье и друзьях.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3. Growing up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Feelings and emotions: слова для описания настроения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636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excited, proud и calm помогают говорить о хороших моментах взросления. Они особенно полезны, когда нужно рассказать об успехе, поддержке или спокойной уверенности.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6563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Нервозность и беспокойство передают слова nervous, worried и stressed. Эти эмоции часто появляются перед контрольной, выступлением или трудным разговором.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4405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и обида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embarrassed и upset помогают описать неприятные ситуации, например спор с другом, ошибку на уроке или неудачную реакцию окружающих.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22471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feel nervous before a test и be proud of your progress часто используются в speaking. Они показывают, как эмоции связаны с учёбой и личными достижениями.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9500890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positive and negative feelings помогает точнее отвечать на вопросы, писать небольшие тексты и лучше понимать героев диалогов и рассказов.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высказывание о личном опыте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ответа: от ситуации и изменения к чувству, причине и выводу.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зовут на спор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ребята обсуждают, идти ли после уроков на школьную площадку. Один из них сомневается, потому что дома ждут дела, но друзья уговаривают его не отказываться. История показывает peer pressure и важность умения stand up for yourself.
</a:t>
            </a:r>
            <a:endParaRPr lang="en-US" sz="124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от старшей сестры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с одноклассником мальчик приходит домой расстроенным и сначала молчит. Старшая сестра выслушивает его, даёт advice и помогает спокойно разобраться в disagreement. Здесь особенно заметны support, trust и умение solve a conflict.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спортивной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тренировки подростки учатся слушать друг друга, уважать правила и поддерживать слабого игрока. Кто-то хочет выделиться, но группа напоминает ему, что friendship строится на cooperation, respect parents и honest communication.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Friends, family and peer pressure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модальных глагола помогают говорить о советах, правилах и возможностях в повседневной жизни подростков.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нужны, чтобы вежливо советовать, объяснять обязанность и говорить о возможностях в учёбе, здоровье и 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3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подросткам чувствовать себя увереннее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факторов, важны регулярный режим и умение просить поддержку, когда что-то не получается. Это помогает сохранять спокойствие в школе и дома.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уверенность поддерживают семья и успехи, а привычки здорового режима усиливают устойчивость и концентрацию.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Growing up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955" y="2134249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0285" y="2134249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9576" y="2134249"/>
            <a:ext cx="484838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focus: текст о взрослении и выборе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 чём весь текст в целом. Это помогает не теряться в деталях и быстрее понять, что хотел сказать автор о взрослении и выборе.
</a:t>
            </a:r>
            <a:endParaRPr lang="en-US" sz="1503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слова, которые повторяются или связаны с темой: responsibility, friends, school, change. Они подсказывают, где находится важная информация в абзаце.
</a:t>
            </a:r>
            <a:endParaRPr lang="en-US" sz="1422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общей идеи переходите к фактам: кто, что, где и почему. Такие детали часто нужны для ответов true/false, multiple choice и matching headings.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слова, которые показывают мнение или эмоцию: happy, worried, surprised, however, although. Они помогают понять тон текста и позицию героя.
</a:t>
            </a:r>
            <a:endParaRPr lang="en-US" sz="1433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because, later, however, suddenly и although показывают связь между частями текста. По ним легче следить за развитием событий и логикой рассказа.
</a:t>
            </a:r>
            <a:endParaRPr lang="en-US" sz="14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focus: короткий абзац о себе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одну перемену, которую вы заметили в себе. Подойдут фразы I have noticed that… или One important change is… чтобы сразу задать тему абзаца.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приведите короткий пример из школы, дома или общения с друзьями. Один конкретный случай делает текст живым и показывает, что вы говорите о реальном опыте.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примера скажите, что вы чувствуете: I feel… I was worried, I am proud. Такое предложение помогает связать событие с личным отношением к нему.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дайте совет или вывод. Подойдут выражения In my opinion… или For example… если вы хотите показать, чему научились и как изменились.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and contrast: раньше и сейчас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привычки, отношения и уверенность подростка со временем. Она помогает практиковать used to и противопоставление прошлого и настоящего.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used to удобно описывает изменения в свободном времени, учёбе и поведении, а сравнение помогает говорить о взрослении кратко и понятно.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755" y="2077350"/>
            <a:ext cx="3395591" cy="2739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habits for teenagers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задаёт тон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день начинается с завтрака, стакана воды и небольшой зарядки. Когда подросток не пропускает утренние привычки, ему легче сохранить энергию на уроках и меньше уставать к вечеру. На парте остаются только учебник, бутылка воды и аккуратно собранные вещи.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сон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полезно убрать телефон и лечь спать вовремя, чтобы организм успел отдохнуть. Для подростков особенно важны 8–10 часов сна, потому что они влияют на внимание, настроение и память. Рядом с кроватью лучше оставить книгу, а не экран.
</a:t>
            </a:r>
            <a:endParaRPr lang="en-US" sz="972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перерывы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выйти на прогулку, поиграть в мяч или заняться любимым спортом. Короткие перерывы помогают не сидеть весь день за экраном и поддерживают здоровый режим. На столе рядом можно увидеть кроссовки, спортивную форму и бутылку воды.
</a:t>
            </a:r>
            <a:endParaRPr lang="en-US" sz="9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stress: основные причины и способы снизить нагрузку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чаще усиливается, когда подросток откладывает дела и спит слишком мало. Простые привычки помогают вернуть контроль над днём и снизить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стресса связаны с учёбой и режимом сна, а самые полезные способы уменьшить нагрузку — планирование, отдых и ранний отход ко сну.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теме школьного стресса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048" y="2239955"/>
            <a:ext cx="484838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обратиться за помощью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плохое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грусть, тревога или постоянное беспокойство не проходят долгое время, подростку важно рассказать об этом взрослому. Поддержка помогает не оставаться с проблемой один на один.
</a:t>
            </a:r>
            <a:endParaRPr lang="en-US" sz="1436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Оскорбления, угрозы и давление со стороны других учеников нельзя игнорировать. Нужно ask for help, speak up и protect yourself, чтобы остановить ситуацию как можно раньше.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 сном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 заснуть, часто просыпаешься или не высыпаешься неделями, это уже повод поговорить с родителями или врачом. Сон напрямую влияет на учёбу и настроение.
</a:t>
            </a:r>
            <a:endParaRPr lang="en-US" sz="1528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аппетита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пропадает аппетит или еда начинает вызывать дискомфорт, нельзя ждать, что всё пройдёт само. Взрослый может помочь понять причину и выбрать правильные шаги.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или в школе становится небезопасно, нужно сразу обратиться к доверенному взрослому. Это может быть родитель, классный руководитель, школьный психолог или близкий родственник.
</a:t>
            </a:r>
            <a:endParaRPr lang="en-US" sz="13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 трудной ситуации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bullying, online safety и conflict resolution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Growing up: что важно запомнить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up — это постепенный путь, на котором меняются привычки, эмоции и отношения. В этом модуле вы учились говорить о себе, сравнивать изменения и обращаться за советом 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2026-05-31T06:46:39Z</dcterms:created>
  <dcterms:modified xsi:type="dcterms:W3CDTF">2026-05-31T06:46:39Z</dcterms:modified>
</cp:coreProperties>
</file>