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 и һ: две похожие буквы, два разных звука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различать [х] и [һ] в татарских словах.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второкласснику знать буквы х и һ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буквы часто встречаются в знакомых словах. Если различать их на слух и на письме, читать станет легче, а смешных ошибок — меньше.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х и звук [х]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х обозначает глухой согласный звук [х]. Его произносят с заметным шумом, без голоса, как крепкий выдох.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татарских словах с х легко встретить знакомые примеры: халык, хат, хәреф, хәтер. Они помогают запомнить звучание.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[х] слышится твёрже и сильнее, чем [һ]. Поэтому его удобно узнавать по шумному, «жёсткому» началу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һ и звук [һ]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звук встречается в словах һава, шәһәр, һәркем, һөнәр. Они помогают услышать, как мягко начинается слово.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[һ] легче и тише, чем [х]. Он не «толкается» наружу, а звучит как аккуратный выдох.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һ передаёт особый мягкий звук [һ]. При его произношении воздух выходит спокойно и тихо, без сильного шума.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һ нужна, чтобы слово звучало по-татарски точно. Одна маленькая черта меняет многое — почти как волшебная палочка.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[х] и [һ]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[х] — сильнее и шумнее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[х] произносится с заметным шумом. Его легко услышать в начале слова и сравнить с более резким выдохом.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[һ] — тише и мягче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[һ] звучит спокойнее и мягче. Для сравнения подойдут пары: хат — һат, хак — һак, хар — һәр.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93606"/>
            <a:ext cx="40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83628" y="2971106"/>
            <a:ext cx="30375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разницу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похожих слов помогает уловить, какой первый звук звучит крепче, а какой — мягче. Это учит слушать не «в пол-уха», а внимательно.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по образцу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слово с учебником или словарём. Так легче запомнить, где пишется х, а где нужна һ.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точнее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выбирает нужную букву, слово читается правильно. Одна ошибка на старте меняет всё слово, как будто оно переоделось.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Замечаем смысл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буквы помогают слову звучать и выглядеть правильно. Даже очень похожие слова могут отличаться одной буквой и первым звуком.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слов-пар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букву: х или 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школьнику проверить первый звук и выбрать нужную букву без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буквой х в начале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х часто стоит в начале татарских слов. В таких словах первый звук слышится отчётливо и шумно, поэтому их удобно читать по слогам.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халык, хат, хәреф и хәтер помогают запоминать написание. С ними легко тренировать чтение без спешки и лишней путаницы.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видит х в начале слова, полезно сразу произнести первый звук вслух. Так буква быстрее связывается с правильным звучанием.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буквой һ в начале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һ тоже часто встречается в начале слова. Она помогает передать мягкое, лёгкое начало, которое звучит тихо и аккуратно.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71059" y="1892242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һава, һәр, шәһәр, һөнәр и һәркем легко услышать этот мягкий первый звук. Они подходят для чтения в 2 классе.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13147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встречаются в рассказах о погоде, людях, месте жизни и профессиях. Значит, буква һ нужна не только на уроке, но и в обычной речи.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671059" y="3549345"/>
            <a:ext cx="4059900" cy="7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читать их медленно, звук [һ] не хочется путать с [х]. Он словно говорит: «Слушай меня внимательно!»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буквы х и 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х пишется как две перекрещенные линии. Буква һ очень похожа на неё, но сверху у неё есть маленькая дополнительная черта.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сходства буквы легко перепутать, особенно при быстром письме. Поэтому полезно рассматривать их крупно, в печатном и письменном виде.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67421"/>
            <a:ext cx="378000" cy="37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047" y="1588421"/>
            <a:ext cx="378000" cy="33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147" y="3165761"/>
            <a:ext cx="378000" cy="336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44761"/>
            <a:ext cx="378000" cy="37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чтении и письме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х и һ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ошибка — заменить одну букву другой. Из-за этого слово читается не так, как нужно, и ребёнок может потерять правильное звучание знакомого татарского слова.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грубый звук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звук [һ] произносят слишком сильно, будто это [х]. Тогда исчезает мягкость, и слово звучит тяжело. Помогает спокойное, почти шёпотное произношение.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Видят букву, но не слышат её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ученик узнаёт букву в тетради, но в слове читает наугад. Чтобы избежать этого, полезно читать медленно и вслух, внимательно слушая первый звук.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по образцу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сравнивать слово с учебником или образцом, повторять короткие слова и читать их ещё раз. Так буква запоминается крепче, а ошибок становится заметно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 слух и внимание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Услышь звук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произносит слова, а дети слушают первый звук и определяют, где слышится [х], а где [һ].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Прочитай цепочку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читают короткие ряды слогов и слов с чередованием х и һ. Это помогает закрепить различие без скуки.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Отреагируй быстро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слышится [х], можно хлопнуть в ладоши; если [һ] — поднять карточку. Такое задание держит внимание в тонусе.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новое слово с х или 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опора для второклассника при чтении незнакомого татарского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х и һ в татарском алфавите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х и һ входят в татарский алфавит и помогают точно передавать звучание слов. Без них чтение стало бы менее ясным, а многие слова звучали бы непривычно и неверно.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х и һ помогает читать аккуратно, не торопиться и замечать важную деталь в слове. Для младшего школьника это хороший тренажёр внимательности и языковой точности.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буквы встречаются не только в упражнениях. Их можно увидеть в учебных текстах, в названиях, в именах и в словах, которые ребёнок слышит дома, в школе и на улице.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точная буква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меняет не только написание, но и звучание слова. Если перепутать х и һ, можно получить совсем другой вариант чтения, а иногда и странное для уха слово.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это наглядный урок аккуратности: в языке мелочей почти не бывает. Даже маленькая буква работает как важный знак, поэтому её нужно слушать, видеть и писать без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26125"/>
            <a:ext cx="405000" cy="40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48625"/>
            <a:ext cx="405000" cy="36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71106"/>
            <a:ext cx="405000" cy="405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Списывание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Списывание коротких слов с х и һ помогает запомнить их форму. Лучше брать небольшие списки, чтобы ребёнок успевал писать внимательно и без усталости.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 букву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с пропущенной буквой учит выбирать х или һ по звучанию. Ребёнок сравнивает варианты, читает слово вслух и проверяет ответ по образцу.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слогам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слогам делает первый звук заметнее. Когда слово разбито на части, легче услышать, где нужен твёрдый [х], а где мягкий [һ].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картинку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 слову нужно найти подходящую картинку, ученик внимательно читает и осмысливает его. Так буква связывается со значением, а память работает лучше.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для закрепления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из повседневной жизни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х и һ встречаются в обычных ситуациях: когда говорят о погоде, доме, людях или учёбе. Это делает тему понятной и близкой ребёнку.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вроде һава, шәһәр, халык, хат и һәркем можно услышать в сказках, коротких текстах и школьных заданиях. Они помогают видеть буквы не отдельно, а в живой речи.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встречает такие слова снова и снова, он быстрее узнаёт нужную букву. Повторение работает тихо, но очень упрямо — как хороший помощник в чтении.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себя после чтения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после чтения слова с буквами х и 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двух звуках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[х] звучит крепко, шумно и заметно. Его легко услышать в начале слова, потому что он произносится с сильным выдохом и будто «похрустывает» в слухе.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[һ] мягче и тише. Он похож на спокойный выдох, поэтому его важно не огрублять. Хотя буквы похожи, читать и писать их нужно по-разному.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Слушаем, сравниваем, пишем правильно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внимательно слушать первый звук, сравнивать его с образцом и не торопиться, х и һ перестают путаться. Тогда татарские слова читаются чище, а письмо становится уверенным и аккуратным.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2026-05-21T11:37:21Z</dcterms:created>
  <dcterms:modified xsi:type="dcterms:W3CDTF">2026-05-21T11:37:21Z</dcterms:modified>
</cp:coreProperties>
</file>