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82" y="339900"/>
            <a:ext cx="3545387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время больших перемен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Поезда, книги, открытия и великие люди — всё менялось очень быстро.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722" y="996277"/>
            <a:ext cx="3871056" cy="3777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Век, который ускорил жизнь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Век, который ускорил жизнь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длился с 1801 по 1900 год. Люди читали газеты, путешествовали по железным дорогам, отправляли телеграммы и видели, как мир становится быстрее и ближе.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1812 года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Нападение Наполеона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1812 году армия Наполеона вторглась в Россию. Началась тяжёлая война, которая потребовала от людей силы, терпения и единства.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Бородинское сражение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Бородина произошло самое известное сражение войны. Оно стало символом стойкости русской армии и огромного напряжения тех дней.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пожар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войска вошли в Москву, но город был оставлен. Большой пожар сильно разрушил столицу и навсегда вошёл в историю.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после пожара 1812 года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нужно было собрать заново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Москва долго выглядела опустевшей и обгоревшей. На месте сгоревших деревянных домов начинали ставить новые каменные здания. Город постепенно поднимался, словно после тяжёлого сна.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улицы вместо тесных переулков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восстановлении Москвы улицы и площади стали делать просторнее. Это помогало городу выглядеть наряднее и удобнее. Новая планировка меняла знакомый облик столицы прямо на глазах.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снова оживает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старых улицах появлялись дома, лавки и красивые фасады. Вместо пожарищ люди видели строительные леса и новые стены. Москва возвращала себе жизнь, красоту и уверенность в будущем.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Декабристы были офицерами, которые выступили в Петербурге в 1825 году. Они хотели, чтобы в стране появились более справедливые законы и больше прав для людей.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особенно волновала судьба крестьян. Декабристы говорили об отмене крепостного права и о том, что человек должен жить свободнее и достойнее.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было подавлено, но память о декабристах осталась. Их называют людьми, которые смело говорили о переменах, даже когда это было очень опасно.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Декабристы и мечта о справедливости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36438"/>
            <a:ext cx="236400" cy="210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46945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36488"/>
            <a:ext cx="236400" cy="210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— главный поэт века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стихи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писал так, что его строки легко запоминаются. Его сказки и стихи любят и дети, и взрослые, потому что в них есть ясность, музыка и живые образы.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стихах «Евгений Онегин» стал одним из самых известных произведений русской литературы. В нём Пушкин показал жизнь, чувства и характеры людей своего времени.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русского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сделал литературный язык ярким и точным. Его произведения помогли людям увидеть, как красиво и выразительно может звучать русская речь.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которого помнят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Пушкина читают уже много поколений. Его имя знают по книгам, памятникам и школьным урокам, а строки из его произведений часто цитируют наизусть.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чтение в XIX веке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становится ближе к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книги печатали чаще, поэтому они становились доступнее для читателей. В городах всё больше людей заходили в книжные лавки и брали тома домой или читали их на месте.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повести и детские издания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Появлялось много журналов, повестей и стихов. Для юных читателей издавали детские книги, а в читальных залах можно было спокойно листать страницы и узнавать новое.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мир библиотек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хранили целые ряды старинных книг. Здесь стояли высокие полки, сидели внимательные читатели, а страницы тихо шелестели, будто сами шептали истории прошлого.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открытие помогло учёным лучше понять строение веществ и даже предсказывать свойства ещё не найденных элементов.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1869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Менделеев создал периодическую таблицу химических элементов.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таблица химических элементов, 1869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Паровозы и пароходы помогли людям и грузам добираться далеко и быстрее, чем раньше. Путешествия стали менее долгими и гораздо более удобными.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фабриках и заводах новые машины ускоряли работу. Это помогало производить больше товаров и менять привычный ритм труда.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передавал новости почти сразу, поэтому важные сообщения перестали ждать неделями. Люди узнавали о событиях раньше, чем письмо успевало доехать.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меняет повседневную жизнь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появился позже телеграфа и сделал разговор на расстоянии ещё проще. Теперь можно было не только отправить сообщение, но и услышать знакомый голос.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жизнь людей в XIX веке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техника, книги и школы постепенно меняли повседневную жизнь.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в 1861 году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639325" y="1117025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1861 года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крестьяне были крепостными и не могли свободно менять место жизни или работу. Это делало их жизнь очень трудной и зависимой от помещиков.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5977" y="2354952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 год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Александр II подписал Манифест об отмене крепостного права. Миллионы людей получили личную свободу и новые права.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636319" y="3592877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сразу не стала лёгкой: нужно было привыкать к новым правилам и обязанностям. Но это решение стало важным шагом к большим переменам в стране.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722" y="996277"/>
            <a:ext cx="3871056" cy="3777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учёба в XIX веке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учёба в XIX веке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в России открывалось всё больше школ и гимназий. Учиться могли не только дети дворян, но и ребята из других семей, и это было очень важно.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классах стояли парты, на столах лежали буквари и учебники. Ученики писали мелом, читали вслух и слушали учителя, словно отправлялись в маленькое путешествие в мир знаний.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085" y="1244261"/>
            <a:ext cx="292200" cy="29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273" y="2523136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02011"/>
            <a:ext cx="292200" cy="29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музыка XIX века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Брюллов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картины были яркими и торжественными. Художник умел показывать людей, события и красоту так, что зрителю хотелось долго рассматривать каждую деталь.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Суриков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Суриков писал большие исторические картины. На них оживали важные события прошлого, и по ним можно было учить историю почти как по живой книге.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создал знаменитые балеты и симфонии. Его музыка звучит очень красиво и помогает почувствовать радость, грусть и волшебство.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города быстро увеличивались. Люди переселялись ближе к фабрикам и заводам, а рядом появлялись новые дома, улицы и рабочие кварталы.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растут и меняются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строили вокзалы, мосты, магазины и площади. Всё вокруг становилось удобнее и оживлённее, а улицы наполнялись шумом, гудками и спешащими людьми.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Появлялось больше профессий, а жизнь становилась подвижной и разнообразной. Город уже не был тихим, как раньше, — он словно всё время куда-то торопился.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 стране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Паровозы и пароходы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Паровозы и пароходы помогли людям быстрее ездить по стране. Теперь дорога занимала меньше времени, а поездка становилась не таким утомительным делом.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стала короче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станциях было шумно, а из трубы локомотива шёл дым. Путешественники могли добираться до дальних городов и сёл гораздо удобнее, чем раньше.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написал книги «Детство» и «Кавказский пленник». В них он показал, как ребёнок растёт, учится понимать людей и делает первые важные выводы.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книги о людях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«Война и мир» писатель рассказал о семье, войне и судьбах разных людей. Его герои живут настоящей, сложной и очень интересной жизнью.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«Анне Карениной» Толстой размышлял о чувствах, выборе и ответственности. Он писал так ясно, что читателю легко сочувствовать героям и задумываться о поступках.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Толстого читают и сегодня, потому что они учат честности, доброте и умению думать о других. В его произведениях люди часто узнают самих себя.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события XIX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идут от самого события к его причинам, участникам, результату и памяти о нём в книгах, музеях и памятниках.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одно столетие люди перешли от карет и свечей к поездам, фабрикам и телеграфу. Жизнь стала быстрее, а расстояния — почти короче.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Менялись работа, города и даже повседневные привычки. Поэтому XIX век и называют временем больших перемен — он буквально не любил скучать.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больше книг, журналов, школ и новых знаний. Всё это помогало детям и взрослым учиться, читать и узнавать мир вокруг.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XIX век называют веком перемен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XIX веке сегодня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с именем поэта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городах есть улицы Пушкина, Толстого, Менделеева и Чайковского. Такие названия напоминают, что великие люди живут в памяти страны не только в книгах, но и в повседневной жизни.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дом рассказывает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дома XIX века стоят в городах как молчаливые свидетели прошлого. Их высокие окна, лепнина и каменные стены помогают представить, как жили люди много лет назад.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и памятник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хранятся письма, картины, книги и предметы XIX века. А рядом на площади может стоять памятник, который словно говорит: «Помните, история была здесь совсем рядом».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нам оставил XIX век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подарил России великие открытия, книги, музыку и новые возможности. Он показал, как много меняют труд, знания и смелые идеи, если не бояться идти вперёд.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2026-05-21T10:13:19Z</dcterms:created>
  <dcterms:modified xsi:type="dcterms:W3CDTF">2026-05-21T10:13:19Z</dcterms:modified>
</cp:coreProperties>
</file>