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согласных меняется в живой речи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и их изменения в речи
</a:t>
            </a:r>
            <a:endParaRPr lang="en-US" sz="29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татарском языке и других языках согласные нередко меняются рядом с соседними звуками. Это помогает лучше читать вслух, писать диктанты без ошибок и замечать, почему слово звучит не так, как написано.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понимать звуки речи
</a:t>
            </a:r>
            <a:endParaRPr lang="en-US" sz="2824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согласных звуков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Преграда для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образуются тогда, когда поток воздуха встречает преграду: губы, зубы, язык или нёбо. Поэтому такие звуки звучат не так свободно, как гласные.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согласные произносятся с голосом, другие — без него. В татарской речи это различие особенно важно, потому что рядом стоящие звуки могут влиять друг на друга.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твёрдыми или мягкими. Мягкость часто появляется рядом с соответствующими звуками и делает слово звучащим более плавно и мягко.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 потоке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и на границе слов согласные нередко меняют звучание. Это происходит естественно, когда человек говорит быстро и соединяет звуки в единый поток речи.
</a:t>
            </a:r>
            <a:endParaRPr lang="en-US" sz="8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звуки влияют друг на друга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стоят рядом, они частично подстраиваются друг под друга. Благодаря этому слово произносится не по отдельности, а как единое целое, без лишних остановок.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становится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приспособление делает речь быстрее и удобнее. Человек экономит усилия, поэтому согласные могут оглушаться, озвончаться или смягчаться в зависимости от окружения.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согласных в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заметные процессы, которые помогают согласным звучать естественно в потоке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речи проявляется уподобление, а выпадение звуков встречается реже остальных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«Тартык авазларның сөйләмдәге үзгәреше»
</a:t>
            </a:r>
            <a:endParaRPr lang="en-US" sz="7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согласных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Звуки стоят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оказываются в соседстве внутри слова или на границе слов. В этом положении один звук начинает влиять на другой.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Произношение упрощается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легче, звук частично меняет свои признаки и становится похожим на соседний. Речь при этом звучит плавнее.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Слово звучит естественнее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хорошо слышно в живой речи и помогает быстрее произносить слова без напряжения.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согласных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особенно заметно рядом с мягкими звуками и гласными. В таких условиях согласный произносится более мягко, и слово приобретает более плавное звучание.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слышно у звуков [к], [г], [н], [л]. Они меняют оттенок звучания, когда оказываются рядом с подходящим окружением в слове.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татарской речи смягчение важно как признак естественного произношения. Если его не учитывать, слово может звучать слишком твёрдо и не совсем по-родному.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озвончение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может стать глухим, если рядом нет условий для сохранения звонкости. Это особенно заметно в беглой речи.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 согласным звонкий звук тоже часто оглушается. Такое изменение помогает произносить сочетание быстрее и без лишнего напряжения.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происходит, когда согласный оказывается рядом со звонким звуком и начинает звучать с голосом. Это встречается не так часто, но хорошо слышно в потоке речи.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такие изменения обычно не отражаются напрямую, поэтому ученик должен слушать слово внимательно и сравнивать написание с произношением.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и произношение: сравнение примеров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устная форма слова может отличаться от написания из-за фонетических изменений.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произношение следует за соседними звуками, а не только за буквами на письме.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учебных примеров по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изменение согласного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наблюдения за звучанием слова в потоке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50" y="1655850"/>
            <a:ext cx="6384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76828"/>
            <a:ext cx="772500" cy="61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выпадения и сокращения звуков
</a:t>
            </a:r>
            <a:endParaRPr lang="en-US" sz="280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быстром разговоре отдельный согласный может не произноситься, и слово звучит короче. При этом смысл обычно остаётся понятным, потому что остальные звуки сохраняют узнаваемый облик слова.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соседних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выпадение происходит в трудных сочетаниях, где рядом стоят похожие согласные. Речь как будто упрощает такое место, чтобы произносить его без лишнего напряжения и пауз.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это в диалогах, когда человек говорит быстро и не следит за каждым звуком отдельно. Поэтому в устной речи одни слова звучат короче, чем на письме.
</a:t>
            </a:r>
            <a:endParaRPr lang="en-US" sz="7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изменений с темпом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медленном произношении каждый согласный слышен отчётливо, поэтому слово легче разобрать по звукам. Ученик может специально замедлиться, если хочет говорить внятно и без ошибок.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ускоряется, звуки чаще сближаются, сокращаются или смягчаются. Это естественно для живого общения, но в ответах у доски важно сохранять чёткость произношения.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изменения слышны чаще всего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и непринуждённее речь, тем легче в ней проявляются фонетические изменения.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показывает наибольшую частоту изменений; чтение вслух — наименьшую, потому что внимание сосредоточено на форме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фонетике; учебная схема для сравнения речевых ситуаций.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правильного произношения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орфоэпии
</a:t>
            </a:r>
            <a:pPr algn="ctr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произносить слова так, как принято в литературной речи. Она подсказывает, какие звуки должны звучать чётко, а какие — изменяться под влиянием соседних.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звучания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зависят от положения звука в слове, соседних согласных и ударения. Поэтому одно и то же слово может звучать по-разному в начале, середине или в конце.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школьника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произносительных норм делает ответ понятным и аккуратным. Это особенно важно при чтении, пересказе и устном ответе, когда нужно говорить ясно и уверенно.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 в произношении
</a:t>
            </a:r>
            <a:endParaRPr lang="en-US" sz="273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Видим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сначала опирается на буквы и пытается произнести слово так, как оно записано. Из-за этого не учитываются изменения, которые происходят в живой речи.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спешка и влияние речи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чтении, волнении или подражании местному произношению звуки могут звучать неточно. Слова становятся либо слишком резкими, либо, наоборот, слишком смазанными.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Формируется привычная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произношение не исправлять, неверный вариант закрепляется. Тогда ошибка повторяется в ответах, чтении незнакомых слов и в обычной беседе.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звуковых изменений в словах
</a:t>
            </a:r>
            <a:endParaRPr lang="en-US" sz="2977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написание и звучание слова могут расходиться в устной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 разный тип изменения, но общий смысл слова сохраняется. В живой речи такие расхождения встречаются регулярно.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фонетических изменений в татарской речи.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встречаются чаще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не все фонетические процессы проявляются одинаково часто.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занимает самую большую долю, а озвончение встречается реже остальных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обобщения фонетических наблюдений в речи учащихся.
</a:t>
            </a:r>
            <a:endParaRPr lang="en-US" sz="6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сказку вслух, он старается произносить слова чётко, но в длинных фразах всё равно слышны смягчение и уподобление рядом стоящих согласных.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 друзьями речь обычно быстрее и свободнее, поэтому звуки чаще сокращаются или изменяются. Именно здесь фонетические процессы заметны особенно отчётливо.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при ответе у доски ученик может говорить медленнее, но волнение иногда приводит к неестественному произношению. Тогда отдельные звуки звучат слишком резко или, наоборот, смазано.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беседе люди часто понимают друг друга с полуслова, поэтому речь становится менее напряжённой. В такой обстановке изменения согласных слышны каждый день.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изменения согласных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изменений снижает число ошибок в диктантах и при устных ответах. Школьник начинает внимательнее слышать соседние звуки и лучше контролировать собственное произношение.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читать и понимать, почему слово на письме и на слух может звучать по-разному. Ученик меньше путается в новых словах и быстрее распознаёт их в тексте.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фонетики развивает культуру речи и уважение к родному языку. Чёткое, естественное произношение делает ответ увереннее и помогает говорить красиво и грамотно.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не остаются неизменными: на них влияют соседние звуки и темп произношения. Если понимать эти процессы, легче читать, слушать и говорить по-родному правильно.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меняются — речь становится живой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2026-05-21T14:21:05Z</dcterms:created>
  <dcterms:modified xsi:type="dcterms:W3CDTF">2026-05-21T14:21:05Z</dcterms:modified>
</cp:coreProperties>
</file>