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органы: уровень организации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организму: как устроена живая система.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многоклеточном организме клетки специализируются, поэтому работают точнее, быстрее и экономнее. Из их согласованной деятельности складываются ткани, из тканей — органы, а из органов — системы, обеспечивающие жизнь целого организма и его устойчивость к изменениям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многоклеточные организмы сложнее одноклеточных
</a:t>
            </a:r>
            <a:endParaRPr lang="en-US" sz="1995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 и дифференцировка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отличаются формой, размерами, органоидами и набором веществ. Эти особенности прямо связаны с тем, какую функцию клетка выполняет в ткани и в организме в целом.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отростки и проводят импульсы, мышечные клетки содержат сократительные белки, а клетки эпителия образуют плотные слои, создавая барьер и защищая внутреннюю среду.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эмбрионального развития клетки постепенно приобретают различия и начинают выполнять определённые роли. Именно дифференцировка определяет будущие ткани, органы и особенности строения организма.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специализированные клетки образуют покровные, проводящие, механические и образовательные ткани. Благодаря этому растение растёт, переносит вещества, защищается и сохраняет прочность.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имеет собственное строение, но все они взаимодополняют друг друга в 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ткани различаются по ведущей роли, однако вместе обеспечивают защиту, опору, движение и управление.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тканей животных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классификация основных тканей животных; условное сравнение ведущих функций.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покровы и железы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расположение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лежат очень тесно, а межклеточного вещества в нём мало. Такое строение создаёт прочный барьер и помогает ткани надёжно защищать организм и внутренние поверхности органов.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образует наружный покров тела, выстилает полости органов и входит в состав слизистых оболочек, а также протоков желез. Он постоянно контактирует с внешней средой или содержимым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защищает, всасывает вещества, выделяет продукты обмена и образует секреты. Поэтому она особенно важна в коже, кишечнике, альвеолах лёгких и железах.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ткани относятся эпидермис кожи, эпителий кишечника, эпителий альвеол, а также железистый эпителий слюнных и потовых желез, где особенно заметна её секреторная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опора, защита, транспорт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межклеточное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соединительной ткани характерно большое количество межклеточного вещества и сравнительно небольшое число клеток. Именно оно определяет прочность, упругость, текучесть или мягкость разных её разновидностей.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соединительным тканям относят кровь, лимфу, костную, хрящевую, жировую и собственно соединительную ткань. Они различаются строением, но объединены общей поддерживающей ролью.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выполняет опорную, защитную, трофическую, транспортную и запасаюшую функции. Она помогает удерживать органы, переносить вещества, защищать ткани и запасать энергию.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ткани зависят от межклеточного вещества: кость прочна, хрящ упруг, кровь текуча, а жировая ткань хорошо сохраняет тепло и служит энергетическим резервом.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запомнить признаки тканей и связать строение с функцией.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тканей разные клетки и особенности строения, но именно это обеспечивает разделение функций и согласованную работу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тканей животных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86" y="1581445"/>
            <a:ext cx="145687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 нервная ткани: движение и управление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скелетная мышечная ткань обеспечивает произвольные движения тела. Её удлинённые волокна быстро сокращаются и позволяют человеку ходить, поднимать предметы и сохранять позу.
</a:t>
            </a:r>
            <a:endParaRPr lang="en-US" sz="915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образует миокард и работает ритмично всю жизнь. Её сокращения не зависят от сознания и поддерживают непрерывное движение крови по сосудам.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 раздражение, формируют нервные импульсы и передают их другим клеткам. Благодаря им организм быстро реагирует на изменения среды и координирует действия органов.
</a:t>
            </a:r>
            <a:endParaRPr lang="en-US" sz="1011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Нейроглия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нейроглии поддерживают, защищают и питают нейроны. Они создают условия для нормальной работы нервной ткани и повышают надёжность передачи сигналов.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тканей формируется орган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согласованная работа клеток приводит к появлению органа и его функции.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как функциональная единица организма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имеет определённую форму, внутреннее строение, кровоснабжение и нервную регуляцию. Эти признаки не случайны: они обеспечивают выполнение конкретной работы в 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всегда состоит из нескольких тканей, но подчинён одной ведущей функции. Именно поэтому сердце, лёгкие, почки и желудок устроены по-разному и работают по-разному.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лёгкие обеспечивают газообмен, почки образуют мочу и регулируют состав внутренней среды, а желудок участвует в переваривании пищи.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органа напрямую связано с его назначением: стенки, полости, клапаны, сосуды, нервы и мышечные слои формируют согласованную систему, работающую как 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как пример органа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 сложный насос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как мощный насос, в котором согласованы разные ткани. Мышечная ткань сокращается, соединительнотканный каркас удерживает форму, внутренний слой уменьшает трение, а нервные элементы задают ритм и координацию сокращений.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 клапаны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 и клапаны направляют кровь только в одну сторону. Предсердия принимают кровь, а желудочки выталкивают её в сосуды; поэтому их мышечные стенки толще и развиты сильнее, чем у предсердий.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отличие от тканей животных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обеспечивают меристемы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состоит из активно делящихся клеток и находится в верхушках корня и побега. Именно она даёт растению возможность расти в длину и образовывать новые органы.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образует кожицу, пробку и другие наружные слои. Она уменьшает испарение воды, защищает от повреждений и служит барьером для проникновения микроорганизмов.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работает с 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участвует в фотосинтезе, запасании питательных веществ и заполнении внутренних частей органов. Её клетки могут содержать хлоропласты или накапливать крахмал, воду и другие вещества.
</a:t>
            </a:r>
            <a:endParaRPr lang="en-US" sz="932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создают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 флоэма соединяют органы растения в единую систему. По ним вода, минеральные соли и органические вещества перемещаются между корнем, стеблем и листьями.
</a:t>
            </a:r>
            <a:endParaRPr lang="en-US" sz="1024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придают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поддерживает стебли, жилки листьев и другие части растения. Её клетки имеют утолщённые стенки, поэтому органы сохраняют форму и выдерживают нагрузку без мышечной ткани.
</a:t>
            </a:r>
            <a:endParaRPr lang="en-US" sz="9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растения не дублируют друг друга, а дополняют, создавая устойчивую систему роста, питания и 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функциональная связь видна у образовательной и проводящей тканей: первая обеспечивает рост, вторая — согласованный перенос веществ по всему растению.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растений и их функции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 «Ткани растений»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027" y="3536253"/>
            <a:ext cx="251700" cy="22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растений: корень, стебель, лист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 почве, всасывает воду и минеральные соли, а у многих видов ещё и запасает питательные вещества. Его строение связано с подземной средой.
</a:t>
            </a:r>
            <a:endParaRPr lang="en-US" sz="1283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 с листьями, поддерживает побеги и проводит вещества между органами. Он обеспечивает размещение листьев так, чтобы они получали достаточно света.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 — главный орган фотосинтеза, газообмена и испарения воды. Его пластинка, жилки и покровная ткань приспособлены к активной работе на свету.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относится к генеративным органам и обеспечивает половое размножение. В нём образуются структуры, из которых после опыления и оплодотворения развиваются семена и плод.
</a:t>
            </a:r>
            <a:endParaRPr lang="en-US" sz="1283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 плод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нового растения, а плод защищает его и помогает распространению. Эти органы повышают выживаемость вида и успешность расселения.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растении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переноса воды от почвы к листу и её дальнейшее испарение.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в системах органов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до простых веществ, а кровеносная система доставляет их к клеткам вместе с кислородом. Так органы работают не по отдельности, а как единая цепь.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выведение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и удаление углекислого газа, а выделительная выводит продукты обмена. Эти процессы поддерживают постоянство внутренней среды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быстро и точно согласуют действия органов. Они изменяют частоту сокращений, интенсивность обмена веществ и реакцию организма на внешние и внутренние изменения.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нарушается один орган, страдает вся система: меняется снабжение тканей, ухудшается обмен веществ и ослабевает регуляция. Поэтому здоровье организма зависит от согласованной работы всех звеньев.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 включает несколько тканей, каждая из которых вносит вклад в общую функцию.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орган строится из нескольких тканей, а его функция возникает именно благодаря их согласованной работе.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органов и тканей в их составе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 «Ткани и органы»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повреждение ткани нарушает работу органа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роль эпителия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повреждается эпителий, орган хуже защищён от внешних воздействий, теряет часть барьерных свойств и становится более уязвимым для инфекции, раздражения и потери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сокращения мышц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поражении мышечной ткани орган теряет часть сократительной способности. Это сразу отражается на движении, перекачивании содержимого, продвижении пищи или работе сердца.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нервной ткани нарушает передачу импульсов и координацию. Даже при сохранении других тканей орган работает менее точно, медленнее реагирует и хуже согласует свои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обычно регенерирует быстрее, чем нервная ткань и сердечная мышца. Поэтому последствия травм и болезней зависят не только от площади повреждения, но и от типа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изучение тканей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микропрепарате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то, что неразличимо невооружённым глазом: форму клеток, их ядра, границы слоёв и особенности межклеточного вещества. По этим признакам можно отличить эпителий, мышечную, соединительную и нервную ткани, а у растений — покровные, проводящие и механические ткани.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теории к наблюдению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микрофотографии эпителий выглядит как плотный слой тесно прилегающих клеток, мышечная ткань — как вытянутые волокна, а соединительная — как сочетание клеток и межклеточного вещества. Такие изображения помогают связать учебные определения с реальной структурой живых организмов.
</a:t>
            </a:r>
            <a:endParaRPr lang="en-US" sz="12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образуют ткани, ткани — органы, а органы работают в системах, обеспечивая целостность организма. Понимание этого принципа помогает объяснять строение, функции и заболевания живых существ.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2026-06-01T18:34:56Z</dcterms:created>
  <dcterms:modified xsi:type="dcterms:W3CDTF">2026-06-01T18:34:56Z</dcterms:modified>
</cp:coreProperties>
</file>