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его лексическое значение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слово точно — говорим и пишем правильно.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понимать слова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помогает верно читать учебные тексты, выполнять задания и строить собственные высказывания. Чем точнее школьник понимает слово, тем богаче становится его речь и меньше ошибок появляется в письме.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33649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28589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75550" y="1760755"/>
            <a:ext cx="43155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44725" y="3337555"/>
            <a:ext cx="49320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делать слово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предметы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обозначать конкретный предмет: парту, книгу, дом. Благодаря этому мы легко понимаем, о чём идёт речь в тексте или разговоре.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признаки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называют качества и свойства предметов: зелёный, быстрый, тёплый. Такие слова помогают точнее описывать людей, вещи, явления и события.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передают настроение и состояние: радость, усталость, тревога. Такие слова помогают понимать не только событие, но и чувства человека.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Выражает состояния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действия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слов называются действия: бежать, читать, думать. Они показывают, что делает предмет или человек, и делают высказывание понятным.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явления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обозначают природные и жизненные явления: дождь, гроза, праздник. Без них невозможно точно рассказать о том, что происходит вокруг.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и грамматическое значение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отвечает на вопрос, что именно называет слово. Оно связано с предметом, признаком, действием или явлением и помогает понять смысл высказывания.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слова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значение показывает форму слова: число, падеж, род или время. У слов стол, столом, на столе лексическое значение одно, а грамматическая форма различается.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 форме слова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слов по значению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слов удобно сравнить по определению, примеру и признаку распознавания.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определяется не только самим словом, но и тем, как оно употреблено в речи.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«Лексическое значение слова»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текстах переносные значения особенно важны: они помогают создавать яркие образы, передавать настроение и делать описание более живым и запоминающимся.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переносное значение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называет предмет или признак без скрытого сравнения: золотое кольцо, высокий дом, холодная вода. Такое употребление самое точное и привычное.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возникает по сходству или по связи между предметами: золотые руки, высокий голос, холодный взгляд. Оно делает речь выразительнее и образнее.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и омонимы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у многозначного слова значения обычно связаны между собой, а у омонимов такой связи нет.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значения можно объяснить общим сходством или переносом, это многозначность; если связь отсутствует, перед нами омонимы.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 теме «Лексическое значение слова»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одно слово бывает многозначным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Исходное значение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сначала называет знакомый предмет или действие в привычном смысле. Это основа, от которой затем может развиться новое значение.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Появление нового смысла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слово начинают употреблять для другого предмета по сходству формы, цвета, размера или функции. Так одно слово расширяет своё значение.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Закрепление в речи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новое употребление становится привычным, оно закрепляется в языке. Слово остаётся одним, но у него появляется несколько близких по форме значений.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понять смысл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слово коса в разных предложениях обозначает причёску, инструмент или полосу земли у воды. Значение становится ясным только в конкретной фразе.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быть непонятно без соседних слов. Контекст подсказывает, о каком предмете или явлении идёт речь, и снимает возможную двусмысленность.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значение незнакомого слова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действовать при чтении и работе с текстом.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37555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375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толковый словарь полезным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Объясняет значение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раскрывает, что именно обозначает слово, и помогает понять его точный смысл в речи. Это особенно важно, когда одно слово встречается в разных значениях и вызывает сомнение.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Уточняет особенности речи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могут быть пометы: книжное, разговорное, устаревшее или специальное. Они подсказывают, где уместно использовать слово, чтобы речь звучала правильно и соответствовала ситуации общения.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примеры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словарной статье обычно есть примеры употребления. Они помогают увидеть слово в предложении и понять, как оно связано с другими словами. Так смысл запоминается быстрее и надежнее.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от ошибок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значение слова неизвестно или вызывает сомнение, словарь помогает проверить его до чтения, пересказа или письма. Это делает ответ точнее и снижает риск неправильного понимания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Синонимы, антонимы и омонимы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сравнить три группы слов и не путать их при разборе текста.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связаны со значением слова, но различаются по характеру связи: близость, противоположность или совпадение формы при разных смыслах.
</a:t>
            </a:r>
            <a:endParaRPr lang="en-US" sz="1412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«Слово и его лексическое значение»
</a:t>
            </a:r>
            <a:endParaRPr lang="en-US" sz="11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 оттенки значения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говорить точнее, потому что они называют одно и то же явление по-разному. Слова могут быть близки по смыслу, но различаться по силе, настроению или уместности.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идти — слово нейтральное, шагать звучит бодрее, а брести передаёт медленное, усталое движение. Такие оттенки делают описание более живым и помогают передать настроение героя или рассказчика.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сочинении синонимы особенно полезны, когда нужно избежать повторов. Если одно и то же слово встречается слишком часто, текст становится однообразным. Замена синонимом делает речь легче для восприятия.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Выбирая синоним, важно учитывать не только значение, но и ситуацию общения. В учебном ответе, рассказе или описании природы одно и то же понятие может требовать разных слов и разных оттенков.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278793"/>
            <a:ext cx="4417500" cy="2007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многозначных слов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одно слово сохраняет форму, но получает разные значения в зависимости от ситуации.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 слова не всегда означает одно значение. Контекст показывает, какой смысл нужен в конкретном предложении.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русскому языку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взгляда на одно слово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без лишних слов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биологии учитель говорит: «Стебель растения доставляет воду к листьям». Здесь важно точное прямое значение, потому что ответ должен быть ясным и проверяемым. Такое употребление помогает понять предмет без лишних образов и догадок.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слово оживает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литературном тексте можно прочитать: «У мальчика золотые руки». Речь уже не о металле, а о мастерстве и умении. Переносное значение делает образ ярче и помогает почувствовать отношение автора к герою.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контекст помогает понять слово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текст вокруг незнакомого слова, тем больше подсказок получает читатель и тем легче выбрать верное значение.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заметно повышает точность понимания: от отдельного слова к абзацу смысл становится всё яснее, особенно у многозначных слов и омонимов.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контекста и значения слова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понимании слов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принять многозначное слово за омоним. Тогда ученик думает, что перед ним разные слова, хотя значения могут быть связаны между собой и развиваться от одного исходного смысла.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проблема — не учитывать контекст. Если читать только одно слово, легко выбрать неверное значение. Поэтому важно проверять соседние слова, а при сомнении обращаться к словарю.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возникает, когда переносное значение понимают буквально. Например, выражение с ярким образом может быть воспринято как описание реального предмета, и смысл предложения сразу искажается.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новым словом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понять значение слова и закрепить его в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65306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8100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87226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понимать значение слова в общении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пересказ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значения слов помогает увидеть главную мысль текста, заметить детали и передать содержание без ошибок. Особенно это важно, когда в тексте встречаются незнакомые или многозначные слова.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у доски или в беседе точное слово помогает быстро донести мысль и не заставляет слушателя догадываться о смысле. Речь становится понятной и уверенной.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Богатая речь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слов знает школьник, тем проще ему выразить мысль ясно, коротко и выразительно. Словарный запас делает речь точнее и помогает подобрать нужный оттенок смысла.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сочинение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работе важно выбирать слова точно, чтобы не исказить содержание. Если значение понятно верно, текст получается связным, грамотным и легче читается учителем или одноклассником.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— ключ к точной и грамотной речи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лексического значения помогает читать, писать и говорить без ошибок. Точный выбор слова делает речь ясной, выразительной и уместной в любой ситуации общения.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2026-05-22T07:05:31Z</dcterms:created>
  <dcterms:modified xsi:type="dcterms:W3CDTF">2026-05-22T07:05:31Z</dcterms:modified>
</cp:coreProperties>
</file>