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Прописные и строчные буквы в русском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букву точно и без 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знать это правило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не только на уроках: заглавные и строчные буквы встречаются в тетрадях, сообщениях, объявлениях и названиях. Одна буква может изменить смысл и испортить оформление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9996" y="1541399"/>
            <a:ext cx="3965492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называют не один предмет, а целый класс одинаковых предметов или явлений: город, река, школа, книга. Они пишутся со строчной буквы.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79996" y="2719697"/>
            <a:ext cx="3965492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выделяют конкретный объект среди других: Москва, Волга, «Война и мир», школа № 7. Прописная буква показывает, что название индивидуальное и точное.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различие: общее слово и собственное имя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 прописных и строчных букв
</a:t>
            </a:r>
            <a:endParaRPr lang="en-US" sz="2516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где заглавная буква обязательна, а где нужна строчная.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буква зависит от роли слова: оно может быть общим названием или собственным именем.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правописания; школьный курс русского языка
</a:t>
            </a:r>
            <a:endParaRPr lang="en-US" sz="8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предложения и оформление цитаты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8582" y="15020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предложение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 каждого предложения пишется с прописной буквы. После точки, вопросительного или восклицательного знака следующее предложение всегда начинается с заглавной буквы.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578582" y="267680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Цитата с новым предложением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цитата начинается как самостоятельное предложение, внутри неё тоже сохраняется прописная буква. Это помогает точно передать границы чужой речи и не нарушить смысл.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8582" y="38515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текст вслух и отмечать места, где мысль заканчивается. Там, где появляется новая законченная фраза, должна стоять заглавная буква.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нужна ли прописная буква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слова перед написанием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людей, животных и литературных героев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отчества и фамилии всегда пишутся с прописной буквы: Анна, Иван Сергеевич, Петров. Так мы сразу видим, что речь идёт о конкретном человеке.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03950" y="261378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книг и сказок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персонажей сохраняют прописную букву: Незнайка, Карлсон, Гарри Поттер. Правило одинаково работает для сказок, повестей, фильмов и других текстов.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5114025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Клички домашних и литературных животных тоже оформляются с заглавной буквы: кот Барсик, собака Рекс. Это такие же индивидуальные названия, как и имена людей.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собственных имён в русском языке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группы объединяет одно: они называют нечто единственное и конкретное, поэтому начинаются с прописной буквы.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 группы, собственное имя выделяет уникальный объект, событие или произведение.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собственных имён; данные для схемы условно распределены для наглядности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названия и родовые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прописной буквы пишутся названия стран, городов, рек, морей, гор и улиц: Россия, Казань, Нева, Чёрное море, Уральские горы, улица Ленина.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родовое слово и собственное имя, можно исказить смысл и оформление текста. Поэтому полезно сразу находить, что именно является названием объекта.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Родовое слово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город, река, гора, улица чаще остаются строчными: город Москва, река Волга, гора Эльбрус, улица Пушкина. Они называют вид объекта, а не его имя.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Родовое слово и собственное имя в одном сочетании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сочетаниях важно различать две части: вид объекта и его точное название.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Родовое слово помогает понять, что это за объект, а собственное имя делает его точным и уникальным.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программы по русскому языку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организаций, учреждений и праздников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Вывеска на здании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входе в здание сразу видно официальное название учреждения: «Государственный Эрмитаж». Прописная буква в первом слове делает надпись точной и узнаваемой. Так же оформляют названия организаций, которые обозначают одно конкретное место или структуру.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с отмеченной датой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календаре рядом с числом может стоять надпись «День Победы». Это не обычное словосочетание, а название праздника, поэтому главное слово пишется с прописной буквы. Такое оформление помогает быстро отличать праздник от бытовой фразы.
</a:t>
            </a:r>
            <a:endParaRPr lang="en-US" sz="874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 афише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афише театра или музея можно встретить полное официальное имя: «Большой театр», «Российская академия наук». Внутри таких названий прописная буква сохраняется в собственных именах. Это помогает передать точное название без смысловой путаницы.
</a:t>
            </a:r>
            <a:endParaRPr lang="en-US" sz="83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книг, фильмов и других произведений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слово — с заглавной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названиях произведений с прописной буквы пишется первое слово. Так оформляют книги, фильмы и спектакли, чтобы заголовок сразу отличался от обычного предложения.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внутри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названии есть имя героя, географическое название или другое собственное имя, оно тоже пишется с прописной буквы. Это делает заголовок точным и аккуратным.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списков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списка прочитанных книг или просмотренных фильмов важно сохранять такое написание. Оно показывает, где заканчивается обычный текст и начинается название произведения.
</a:t>
            </a:r>
            <a:endParaRPr lang="en-US" sz="11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случаи написания: когда слово может меняться
</a:t>
            </a:r>
            <a:endParaRPr lang="en-US" sz="239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зависит от значения слова и его роли в 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вежливости и местоимение Вы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письмах, заявлениях и деловой переписке местоимение Вы пишется с прописной буквы, когда обращаются к одному человеку. Это подчёркивает уважение и соблюдение норм речевого этикета.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2903950" y="255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и в большинстве текстов используются строчные формы ты, вы, твой, ваш. Выбор зависит от того, насколько официальна ситуация и к кому именно обращены слова.
</a:t>
            </a:r>
            <a:endParaRPr lang="en-US" sz="11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семиклассников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там, где нужно быстро отличить собственное имя от обычного слова. Особенно это заметно в названиях, которые встречаются в повседневных текстах.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затруднений вызывает смысловой выбор: перед учеником стоит не форма слова, а его функция в предложении. Проверка значения помогает избежать большинства ошибок.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 теме «Прописные и строчные буквы».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9996" y="1541399"/>
            <a:ext cx="3965492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Прописные аббревиатуры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организаций и государственных структур часто пишутся прописными буквами: РФ, ООН, МГУ, СПбГУ. Такая запись помогает сразу узнать официальное сокращение.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79996" y="2719697"/>
            <a:ext cx="3965492" cy="9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встречаются и строчные сокращения: г., ул., т. д., т. е. Они не называют уникальный объект, а лишь экономят место и упрощают запись.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Аббревиатуры и сокращения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правильное написание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списками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выписывать собственные имена из учебника и словаря. Так легче запомнить, какие слова требуют прописной буквы и почему.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заглавных букв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готовом тексте удобно подчёркивать или выделять заглавные буквы. Это помогает увидеть, где правило соблюдено, а где допущена ошибка.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упражнение — сопоставлять пары вроде «город Москва» и «город москва», «кот Барсик» и «кот барсик». Разница сразу показывает роль собственного имени.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сомнение, полезно свериться с образцом написания или словарём. Такой способ вырабатывает привычку проверять не по памяти, а по правилу.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правильного и неправильного написания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удобно сравнивать попарно: ошибка обычно связана не с орфографией слова, а с выбором прописной или строчной буквы.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 правильный и неправильный вариант рядом, легче запомнить правило и заметить, что собственные имена требуют заглавной буквы.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материалам школьной темы о прописных и строчных буквах.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самопроверки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написанием достаточно задать себе несколько коротких вопросов. Они помогают быстро определить, нужна ли прописная буква.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единичный объект, официальное название или начало предложения, чаще нужна заглавная буква; общие понятия обычно пишутся строчными.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прописных и строчных букв.
</a:t>
            </a:r>
            <a:endParaRPr lang="en-US" sz="9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Прописная буква — это смысловой ориентир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Прописная буква помогает отличить имя от общего слова, а заголовок — от обычной фразы. Если внимательно проверять значение слова, написать грамотно становится гораздо проще.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2026-05-28T14:03:03Z</dcterms:created>
  <dcterms:modified xsi:type="dcterms:W3CDTF">2026-05-28T14:03:03Z</dcterms:modified>
</cp:coreProperties>
</file>