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нелегкий груз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борьбы за свободу и проблемы новых государств региона.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Латинская Америка состояла из колоний Испании и Португалии с жёсткой экономикой и расовыми ограничениями. Население включало креолов, метисов, индейцев и африканцев.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Латинская Америка: исторический фон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Колонисты страдали от ограничений экономической деятельности и высоких налогов, что тормозило развитие местных инициатив и вызывало недовольство.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 испытывали дискриминацию из-за отсутствия политических прав, а местное население не имело возможности влиять на управление регионами.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исходило от европейских революций, особенно Французской и американской, что усилило протестные настроения с конца 1780-х годов.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борьбы за независимость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Наполеона в Испанию в 1808 году ослабило контроль метрополии и вызвало политический вакуум в колониях, создавая возможности для изменений.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между сторонниками испанской и французской короны позволили латиноамериканским лидерам инициировать движения за независимость, пользуясь европейским хаосом.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событий в Европе на Латинскую Америку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лидеры движения за освобождение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— Освободитель северо-запада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объединил силы и возглавил борьбу в Венесуэле и Новой Гранаде, создавая сильные армии для свержения колониального режима.
</a:t>
            </a:r>
            <a:endParaRPr lang="en-US" sz="102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 Сан-Мартин — Освободитель южных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Сан-Мартин привёл к независимости Аргентину, Чили и Перу, применяя тактику и дипломатические успехи для объединения разных слоёв общества.
</a:t>
            </a:r>
            <a:endParaRPr lang="en-US" sz="106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Идальго — начало мексиканского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Идальго начал борьбу в Мексике с поднятием народа, заложив основу для будущих освободительных действий против испанской власти.
</a:t>
            </a:r>
            <a:endParaRPr lang="en-US" sz="10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при Карабобо (1821) — ключевая победа в Венесуэле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решило судьбу Венесуэлы, дав толчок к дальнейшим успешным действиям по освобождению северо-западных территорий.
</a:t>
            </a:r>
            <a:endParaRPr lang="en-US" sz="1153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Аякучо (1824) — финал войны в Перу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испанскими войсками обеспечила закрепление независимости Перу и символизировала окончание борьбы в регионе.
</a:t>
            </a:r>
            <a:endParaRPr lang="en-US" sz="115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Чакибуко (1817) — важный шаг Чили к 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Сан-Мартина открыла путь к независимости Чили, закрепляя успехи южных революционных сил.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и этапы освободительных войн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 — Аргентина объявляет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первым крупным государством провозгласила свою свободу от испанской короны, задав пример другим.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9277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— Мексика и Венесуэла достигают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важные страны закрепляют свои свободы после длительной борьбы против колониальных властей.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82676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 — Бразилия провозглашает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Отличаясь мирным переходом, Бразилия отделяется от Португалии, формируя свою монархическую систему.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56076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 — Чили и Перу завершают освободительные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закрепляют поразительную победу над колониями, укрепляя новые национальные государства.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29475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1825 — Боливия становится независимой государственностью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формирования ряда государств Латинской Америки: Большой шаг на пути к самоуправлению.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независимых государств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колониальных территорий отражает рост числа самостоятельных государств к 1830 году.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границ показывают конец испанского и португальского контроля и начало национальных государств.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Латинской Америке, XIX век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региона до и после независимости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6225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состояние новых стран с показателями доходов, инфляции и внешнего долга.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государства страдали от экономической нестабильности и растущего долга.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отчёты XIX 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показатели молодых государств (1830-е годы)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Разрушена инфраструктура, что замедлило производство и ограничило торговлю в постколониальном периоде.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квалифицированных кадров и внутренних рынков препятствовало развитию и обновлению экономики.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экспорта сырья заставляла страны брать внешние кредиты для восстановления экономики.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после получения независимости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обретения независимости в Латинской Америке часто происходили государственные перевороты, менялись правители и не устанавливалась прочная власть.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сопровождали разделение общества на сторонников разных политических течений — либералов и консерваторов, что порождало долгие конфликты.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Аргентине и Мексике внутренние противостояния приводили к ослаблению государственности и затрудняли экономическое развитие.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Перу и Колумбии за короткий период сменилось несколько конституций, что отражало серьезные трудности с построением стабильных институтов.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и внутренние конфликты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Латинской Америки ориентировались на экспорт сырья, следуя экономическим моделям Великобритании и Франции, что ограничивало их промышленный рост.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сильной зависимости от мировой экономики происходило неравномерное развитие, где города росли, а сельские регионы оставались отсталыми.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экспортными товарами были сахар, кофе, серебро, хлопок и мясо, спрос на которые регулировался зарубежными рынками.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зависимость от развитых стран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независимости реформы в сфере образования внедрялись медленно, и уровень грамотности оставался крайне низким, особенно в сельских районах.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странах, например в Бразилии к середине XIX века, грамотны были менее 15% населения, что тормозило социальное развитие.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сохранялось, особенно среди коренного населения и смешанных этнических групп, которые имели ограниченные возможности для продвижения.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барьеры — отсутствие доступа к образованию и низкая мобильность ограничивали улучшение условий жизни большинства жителей региона.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проблемы: неравенство и образование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Креолы, потомки европейских колонистов, сохранили доминирующее положение, контролируя политические и экономические ресурсы новых стран.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Коренное население и афро-латиноамериканцы часто оставались вне политического участия и сталкивались с дискриминацией в обществе.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Мексике и Перу социальная структура почти не менялась по сравнению с колониальным периодом, что сказывалось на стабильности общества.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и роль элит после независимости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борьбы и национальной гордости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независимости, такие как Симон Боливар и Хосе де Сан-Мартин, стали национальными символами, увековеченными памятниками и праздниками, вдохновляя последующие поколения.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идеалов и современные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их подвиги велики, многие идеалы свободы и равенства были реализованы лишь частично, оставляя вызовы для развития новых государств.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героев независимости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137" y="2766950"/>
            <a:ext cx="2507456" cy="1563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Тройственного альянса (1864–1870)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конфликт между Парагваем и союзом Бразилии, Аргентины и Уругвая привёл к значительным потерям и территориальным утратам для Парагвая.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58457" y="2766950"/>
            <a:ext cx="2507456" cy="1563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Чако (1932–1935)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богатом на нефть регионе между Парагваем и Боливией вызвал длительные боевые действия, затруднявшие установление мира и стабильности в регионе.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конфликты и территориальные споры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провозгласила западное полушарие исключительной зоной влияния США и ограничила европейское вмешательство в регион.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активно участвовали в региональных делах, поддерживая независимость Панамы и влияя на политическую ситуацию в Центральной Америке.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Возрастающее влияние США вызывало обеспокоенность среди латиноамериканских элит, стремившихся сохранить суверенитет и независимость.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США после обретения независимости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Латинской Америки приняли республиканскую форму правления, но с сильной ролью президента и армейских лидеров.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перевороты и военные диктатуры, как у Порфирио Диаса в Мексике, препятствовали развитию демократических институтов.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Авторитарные режимы ограничивали свободу и политическую конкуренцию, задерживая становление стабильного государственного управления.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устойчивых политических традиций приводило к постоянным кризисам и сменам власти в ряде стран.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режимы: от республики к диктатуре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 добилась независимости лишь в 1898 году после Испано-американской войны, значительно позже большинства стран региона.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настоящего времени многие латиноамериканские страны сталкиваются с вопросами суверенитета и влияния внешних держав.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Пуэрто-Рико остался под контролем США, демонстрируя сложность полного освобождения некоторых территорий.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этапы независимости и незавершённый процесс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независимости для Латинской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создала новые нации и национальное самосознание, но регион продолжал сталкиваться с вызовами неравенства и нестабильности, влияющими на современное развитие.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2026-05-11T02:19:11Z</dcterms:created>
  <dcterms:modified xsi:type="dcterms:W3CDTF">2026-05-11T02:19:11Z</dcterms:modified>
</cp:coreProperties>
</file>