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7. Какого цвета?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замечать, сравнивать и считать предметы.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искать и сравнивать
</a:t>
            </a:r>
            <a:endParaRPr lang="en-US" sz="3887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математики цвет становится удобной подсказкой: он помогает рассматривать предметы, находить одинаковые и разные, делить их на группы и не теряться в счёте. Всё просто и очень наглядно.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цвета чаще всего встречаются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чаще всего встречают красный, жёлтый, синий и зелёный цвета. Их легко увидеть на игрушках, карандашах, кубиках и картинках.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полезны оранжевый, фиолетовый, белый и чёрный. Эти цвета помогают замечать различия между предметами и не путать их при выполнении задания.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предмет может выглядеть по-разному. Мяч, машина, карандаш или яблоко бывают разных цветов, и это удобно для наблюдения.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цвета делают работу на уроке понятной. Ребёнок быстрее замечает нужный предмет и увереннее отвечает, когда видит его цвет.
</a:t>
            </a:r>
            <a:endParaRPr lang="en-US" sz="119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как признак предмета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рядом с формой и размером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— это важный признак предмета, как форма, размер и количество. Иногда именно он помогает сразу узнать, чем один предмет отличается от другого. Даже простое рассматривание становится точнее.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по виду, разные по цвету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одинаковых карандаша или две похожие фигуры могут быть разного цвета. Тогда предметы выглядят по-разному, хотя форма у них одна и та же. На иллюстрации это хорошо видно.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предметов по цвету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предмета одного цвета, их легко назвать одинаковыми по этому признаку. Например, два красных круга выглядят похожими именно по цвету.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цвета разные, предметы уже не совпадают. Красный круг и жёлтый круг сразу отличаются друг от друга, даже если форма у них одинаковая.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сравнение учит смотреть внимательно и быстро замечать различия. Это полезно в заданиях, где нельзя угадывать — нужно точно смотреть.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предметов по цвету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Рассмотреть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внимательно смотрят на предметы и замечают их цвет. Спешить не нужно: цвет любит аккуратность и спокойный взгляд.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Разделить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предметы раскладывают по группам: красные к красным, синие к синим, зелёные к зелёным. Каждой вещи находится своё место.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Навести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группировки удобно считать предметы и сравнивать группы. На парте сразу становится аккуратнее, а задание — понятнее.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круги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лежат три красных круга. Рядом стоят ещё фигуры других цветов, но их мы пока не трогаем. Сначала считаем только красные, чтобы не сбиться и не перепутать счёт.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треугольники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другой группе собрались четыре жёлтых треугольника. Они похожи между собой, потому что у всех один цвет и одна форма. Когда предметы лежат рядом, их удобно пересчитывать без лишней суеты.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Синие квадраты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Синих квадратов оказалось два. Их легко заметить среди других фигур, если сначала разделить предметы по цвету. Так цвет помогает не только видеть, но и точно считать каждую группу.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предметы по цветным группам
</a:t>
            </a:r>
            <a:endParaRPr lang="en-US" sz="34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38700"/>
            <a:ext cx="552900" cy="5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63192"/>
            <a:ext cx="552900" cy="491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082125"/>
            <a:ext cx="552900" cy="55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цвет помогает заметить порядок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цвета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цвета чередуются, например красный и жёлтый, появляется понятный повтор. Ребёнок замечает его и быстрее понимает, как продолжить ряд.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цветов подряд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ряду могут встречаться два или три цвета. Важно увидеть, какой цвет идёт следом, и не нарушить порядок — почти как в маленьком цветном танце.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правило найдено, продолжить ряд становится легко. Цвет подсказывает следующий предмет, а задача превращается в понятную головоломку.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выполнить задание с цветами
</a:t>
            </a:r>
            <a:endParaRPr lang="en-US" sz="2759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ребёнку работать аккуратно, не пропуская цвет и не сбиваясь при счёте.
</a:t>
            </a:r>
            <a:endParaRPr lang="en-US" sz="90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Больше, меньше, поровну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одной цветной группе предметов больше, чем в другой, это сразу видно после счёта. Цвет помогает быстро сравнить результаты без путаницы.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двух группах одинаковое количество предметов, говорят: поровну. Тогда цвета могут быть разными, но число предметов совпадает.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цветным группам — удобный старт для первых задач на количество. Оно учит смотреть точно и отвечать уверенно, без лишних догадок.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разных цветов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остаётся кругом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лежат круги одного размера, но разного цвета: красный, жёлтый и синий. Форма у всех одинаковая, поэтому ребёнок видит, что цвет меняется, а фигура остаётся той же. Это удобно для сравнения и первого знакомства с признаками предметов.
</a:t>
            </a:r>
            <a:endParaRPr lang="en-US" sz="946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в разноцветном ряду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можно раскрасить по-разному и разложить рядом, чтобы показать, как один и тот же предмет выглядит в нескольких вариантах. Красный квадрат не перестаёт быть квадратом, даже если рядом стоит зелёный или оранжевый. Так легче замечать различия без лишней путаницы.
</a:t>
            </a:r>
            <a:endParaRPr lang="en-US" sz="894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и прямоугольники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хорошо смотрятся наборы из треугольников и прямоугольников, где каждая фигура имеет свой цвет. Ребёнок быстро замечает, что по цвету фигуры отличаются, а по форме могут быть одинаковыми. Такой пример помогает учиться внимательно рассматривать детали.
</a:t>
            </a:r>
            <a:endParaRPr lang="en-US" sz="894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цветной узор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55350" y="4514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один цвет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выкладывает фигуры одного цвета подряд и замечает, как появляется ровный порядок.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12550" y="208427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чередование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 узор добавляют второй цвет: красный, синий, красный, синий. Повтор становится заметным и легко читается.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98925" y="37171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продолжение ряда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правило понятно, узор можно продолжить дальше. Это помогает тренировать внимание и не сбиваться со счёта.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068" y="1793917"/>
            <a:ext cx="298965" cy="341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713" y="3238872"/>
            <a:ext cx="341674" cy="341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9596" y="2571150"/>
            <a:ext cx="384383" cy="3416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05029" y="3908754"/>
            <a:ext cx="213546" cy="3416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цветные карточки помогают на уроке
</a:t>
            </a:r>
            <a:endParaRPr lang="en-US" sz="3364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44961" y="1796090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видно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с одинаковыми числами, но разными цветами, помогают быстрее находить нужный знак. Ребёнок не теряется и легче выбирает правильную карточку среди других.
</a:t>
            </a:r>
            <a:endParaRPr lang="en-US" sz="899" dirty="0"/>
          </a:p>
        </p:txBody>
      </p:sp>
      <p:sp>
        <p:nvSpPr>
          <p:cNvPr id="10" name="Text 3"/>
          <p:cNvSpPr txBox="1"/>
          <p:nvPr/>
        </p:nvSpPr>
        <p:spPr>
          <a:xfrm>
            <a:off x="844961" y="3241037"/>
            <a:ext cx="22590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искать пару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карточек разный цвет, нужную пару найти легче. Цвет подсказывает, где уже есть похожий элемент, и экономит время на уроке.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4355186" y="2573317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сортировать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цвету легко разложить карточки по группам, а потом сравнить их. Это делает задания аккуратными и понятными даже при большом количестве материалов.
</a:t>
            </a:r>
            <a:endParaRPr lang="en-US" sz="950" dirty="0"/>
          </a:p>
        </p:txBody>
      </p:sp>
      <p:sp>
        <p:nvSpPr>
          <p:cNvPr id="12" name="Text 5"/>
          <p:cNvSpPr txBox="1"/>
          <p:nvPr/>
        </p:nvSpPr>
        <p:spPr>
          <a:xfrm>
            <a:off x="4355200" y="3910922"/>
            <a:ext cx="2141700" cy="7870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без 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быстро выстроить карточки в нужной последовательности. Так учителю и ученику проще работать с заданиями, где важны внимание и порядок.
</a:t>
            </a:r>
            <a:endParaRPr lang="en-US" sz="9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работе с цветом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смотрят только на форму и не замечают, что предметы отличаются цветом. Чтобы не ошибиться, полезно сначала внимательно рассмотреть каждый объект и назвать его цвет вслух.
</a:t>
            </a:r>
            <a:endParaRPr lang="en-US" sz="1140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появляется, когда ребёнок называет цвет автоматически, не проверяя ответ. Лучше сначала посмотреть, потом ответить и только после этого убедиться, что выбор верный.
</a:t>
            </a:r>
            <a:endParaRPr lang="en-US" sz="114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перепутать похожие оттенки: например, синий и фиолетовый. В таких заданиях важно не спешить и сравнивать предметы рядом, а не по памяти.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замечает не все предметы в группе и считает слишком быстро. Здесь помогает аккуратный повторный просмотр: один предмет — один взгляд, без гонки и лишней спешки.
</a:t>
            </a:r>
            <a:endParaRPr lang="en-US" sz="114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и в пенале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парте лежат тетради с разными обложками, карандаши, фломастеры и линейки. По цвету легко найти нужную вещь среди похожих предметов. Даже пенал сразу становится понятнее, если всё в нём разложено аккуратно и по местам.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полке с материалами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школьной полке стоят кубики, фишки и карточки разных цветов. Ребёнок быстро находит нужный набор, если знает, где лежат красные, синие или зелёные предметы. Так порядок помогает учиться без лишней суеты.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видим цвет в классе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6782" y="2132400"/>
            <a:ext cx="651038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6571" y="1466300"/>
            <a:ext cx="578700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38392" y="2242435"/>
            <a:ext cx="434025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3723" y="1479290"/>
            <a:ext cx="690900" cy="55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цвет развивает внимание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внимательно смотреть на предметы и различать, чем они похожи и чем отличаются. Это помогает не пропускать важные мелочи в задании.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точнее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цвет связан с предметом, его легче удержать в памяти. Яркий образ помогает быстрее вспомнить нужную фигуру, карточку или группу предметов.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задания приучают ещё раз смотреть на результат. Такая привычка помогает замечать ошибки и исправлять их до того, как тетрадь захочет поспорить.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раскладывает предметы по цвету, он старается делать это ровно и без путаницы. Аккуратность потом помогает и в счёте, и в сравнивании групп.
</a:t>
            </a:r>
            <a:endParaRPr lang="en-US" sz="109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делать на уроке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Раскрасить круги, квадраты или флажки разными цветами и потом назвать каждый цвет. Такое задание помогает сразу увидеть, как один и тот же предмет выглядит по-разному.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предметы одного цвета среди других и объединить их в группу. После этого можно посчитать, сколько красных, синих или жёлтых фигур получилось.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Продолжить простой цветной ряд, например красный — синий — красный — синий. Здесь ребёнок тренирует внимание, замечает правило и спокойно завершает узор.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40" y="869300"/>
            <a:ext cx="4683900" cy="12990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5075" y="2237695"/>
            <a:ext cx="4783800" cy="13501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8175" y="3662675"/>
            <a:ext cx="4683900" cy="12990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5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с числами и цветом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06200" y="116904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Фишки по цветным корзинкам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Фишки можно разложить по нескольким цветным группам: красные в одну сторону, синие в другую. Затем ребёнок считает каждую кучку отдельно и видит, где предметов больше, а где меньше. Так математика становится похожей на игру с правилами.
</a:t>
            </a:r>
            <a:endParaRPr lang="en-US" sz="974" dirty="0"/>
          </a:p>
        </p:txBody>
      </p:sp>
      <p:sp>
        <p:nvSpPr>
          <p:cNvPr id="9" name="Text 2"/>
          <p:cNvSpPr txBox="1"/>
          <p:nvPr/>
        </p:nvSpPr>
        <p:spPr>
          <a:xfrm>
            <a:off x="506200" y="2479741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Счётные палочки в порядке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Палочки разных цветов удобно собирать в ряды и сравнивать между собой. Одинаковый цвет помогает быстро узнать нужную группу, а разный цвет — не перепутать её с другой. Получается наглядно, просто и очень понятно.
</a:t>
            </a:r>
            <a:endParaRPr lang="en-US" sz="1018" dirty="0"/>
          </a:p>
        </p:txBody>
      </p:sp>
      <p:sp>
        <p:nvSpPr>
          <p:cNvPr id="10" name="Text 3"/>
          <p:cNvSpPr txBox="1"/>
          <p:nvPr/>
        </p:nvSpPr>
        <p:spPr>
          <a:xfrm>
            <a:off x="506200" y="3790462"/>
            <a:ext cx="26070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и кружки для счёта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и кружки можно использовать как маленькие помощники для счёта. Если разложить их по цветам и количеству, ребёнок легче замечает, сколько предметов в каждой группе. Такой материал особенно нравится тем, кто любит считать руками.
</a:t>
            </a:r>
            <a:endParaRPr lang="en-US" sz="990" dirty="0"/>
          </a:p>
        </p:txBody>
      </p:sp>
      <p:sp>
        <p:nvSpPr>
          <p:cNvPr id="11" name="Text 4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цвета и предметы
</a:t>
            </a:r>
            <a:endParaRPr lang="en-US" sz="38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3418200"/>
            <a:ext cx="21915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Связать цвет с образом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сопоставляет цвет с привычным предметом: красный — яблоко, жёлтый — солнце. Так запоминание становится проще и нагляднее.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68150" y="2832000"/>
            <a:ext cx="21915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Повторять названия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несколько раз назвать цвета и показать их на картинках или предметах. Короткие повторения закрепляют знания без скуки.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156300" y="2268300"/>
            <a:ext cx="21915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цветные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можно посчитать предметы каждого цвета. Когда цвет соединяется со счётом, тема запоминается прочнее и становится понятнее.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5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делает математику понятнее
</a:t>
            </a:r>
            <a:endParaRPr lang="en-US" sz="3586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помогает различать предметы, объединять их в группы и считать без путаницы. В 1 классе он превращает задания в понятные и интересные, а внимательность становится настоящим суперпомощником.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2026-05-20T13:23:58Z</dcterms:created>
  <dcterms:modified xsi:type="dcterms:W3CDTF">2026-05-20T13:23:58Z</dcterms:modified>
</cp:coreProperties>
</file>