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заболеваний органов пищеварения: основные направления и актуальность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— ключ к здоровью и полноценному развитию подростков.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обеспечивает организм энергией. У подростков здоровье ЖКТ под угрозой из-за неправильного питания, стрессов и инфекций в условиях современной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пищеварительной системы и влияние факторов риска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пищеварительной системы и их функции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глотка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пищеварения: пища измельчается зубами и смачивается слюной, а глотка обеспечивает её проход в пищевод.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расщепляет белки, а тонкий кишечник поглощает питательные вещества, толстый кишечник формирует каловые массы.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поджелудочная железа, желчный пузырь
</a:t>
            </a:r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выделяют ферменты, поддерживающие пищеварение, а желчный пузырь хранит желчь для расщепления жиров.
</a:t>
            </a:r>
            <a:endParaRPr lang="en-US" sz="12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заболеваний пищеварительной системы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такие как Helicobacter pylori, повреждают слизистую желудка и приводят к воспалениям.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 частым употреблением фастфуда и недостатком клетчатки нарушает работу ЖКТ.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 и несоблюдение режима питания усиливают риск развития заболеваний.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стрессы и длительный приём лекарств также увеличивают вероятность появления проблем с пищеварением.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Гастрит: особенности и факторы риска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слизистой желудка развивается из-за нерегулярного питания и вредных привычек, таких как газированные напитки.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Стрессы и инфекции повышают вероятность появления гастрита у подростков.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боли в верхней части живота, изжогу и неприятный вкус во рту.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желудка и двенадцатипёрстной кишки: что важно знать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развития язв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образуется как глубокий дефект слизистой желудка или кишки, часто вызванный Helicobacter pylori и стрессом у подростков.
</a:t>
            </a:r>
            <a:endParaRPr lang="en-US" sz="13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симптомы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Боли, особенно натощак или ночью, снижение веса и ощущение тяжести — основные признаки, требующие внимания.
</a:t>
            </a:r>
            <a:endParaRPr lang="en-US" sz="13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и осложнения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лечения язва может привести к кровотечению или прободению, что представляет серьёзную угрозу здоровью.
</a:t>
            </a:r>
            <a:endParaRPr lang="en-US" sz="13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41781" y="4186700"/>
            <a:ext cx="43995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Дисбактериоз кишечника: причины и лечение
</a:t>
            </a:r>
            <a:endParaRPr lang="en-US" sz="2938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Антибиотики, инфекции и неправильное питание нарушают баланс полезных бактерий в кишечнике.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дисбактериоза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Вздутие, боли в животе и расстройство стула сопровождаются снижением иммунитета и общим дискомфортом.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болезни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микрофлору помогают пробиотики и продукты с пре- и биотиками, например, йогурты и овощи.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состояния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симптомов заболеваний ЖКТ у подростков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гастрита, язвы и дисбактериоза представлены по частоте проявления в разных возрастных группах.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проявляется чаще у старших подростков, гастрит и дисбактериоз встречаются повсеместно.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заболеваемости пищеварительной системы среди подростков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заболеваний связан с ухудшением пищевых привычек и усилением стрессовых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заболеваемости на 22% свидетельствует о необходимости профилактических мер среди молодежи.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гепатиты A, B и C отличаются путями передачи и формами болезни у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Гепатиты: классификация, пути передачи и симптомы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Гепатит A распространяется через загрязнённую воду и немытые руки, типично сезонное заражение.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Гепатиты B и C передаются через кровь, медицинские процедуры, реже — бытовым путём.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симптомы: желтушность кожи и глаз, слабость, боли в правом подреберье и повышенная температура.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развития панкреатита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Панкреатит у подростков часто возникает из-за переедания и употребления жирной пищи. Травмы живота и перенесённые инфекции также способны вызвать воспаление поджелудочной железы.
</a:t>
            </a:r>
            <a:endParaRPr lang="en-US" sz="157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Панкреатит у школьников: причины и проявления
</a:t>
            </a:r>
            <a:endParaRPr lang="en-US" sz="2956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симптомы и первая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острыми болями в верхней части живота, тошнотой и рвотой. При высокой температуре и сильной боли необходима срочная медицинская помощь для предотвращения осложнений.
</a:t>
            </a:r>
            <a:endParaRPr lang="en-US" sz="17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боль в правом подреберье, тошноту и горький привкус во рту; в некоторых случаях возможно образование камней, вызывающих желчнокаменную болезнь.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желчного пузыря у подростков: холецистит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Холецистит у подростков развивается вследствие инфекций и врождённых аномалий желчного пузыря, влияющих на отток желчи и вызывающих воспаление.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 и нарушение режима приёмов пищи провоцируют застой желчи и ухудшают состояние, усугубляя симптомы болезни.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течении колита наблюдается дефицит витаминов, что может негативно сказываться на общем состоянии здоровья и развитии школьников.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Колит — механизмы развития и клиническая картина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Колит вызывается воспалением слизистой оболочки толстой кишки, часто из-за инфекций или аллергических реакций, а также недостатка клетчатки в рационе.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схваткообразными болями, поносом с примесью слизи, общим упадком сил и снижением аппетита у подростков.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организме: этапы пищеварения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обработки и всасывания пищи в организме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профилактика: полезные и вредные привычки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овощей и фруктов в рационе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овощей и фруктов обеспечивает организм необходимыми витаминами и клетчаткой. Это способствует нормализации пищеварения и снижает риск заболеваний желудочно-кишечного тракта.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газированных напитков и фастфуда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газировки и жирной пищи негативно влияет на органы пищеварения, вызывая воспаления и дискомфорт. Ограничение таких продуктов помогает сохранить здоровье желудка и кишечника.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питания и водного баланса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и достаточное потребление воды улучшают функции пищеварительной системы. Это помогает предотвратить нарушения и поддерживать энергичность подростков на высоком уровне.
</a:t>
            </a:r>
            <a:endParaRPr lang="en-US" sz="10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болезней органов пищеварения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 (УЗИ) позволяет визуализировать состояние органов, выявлять воспаления и новообразования безболезненно и быстро.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Гастроскопия и колоноскопия дают возможность осмотреть внутренние поверхности желудка и кишечника, взять биопсию для уточнения диагноза.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крови выявляют воспалительные процессы и наличие инфекций по уровню ферментов и антител, что помогает подбору терапии.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кала и дыхательные тесты обнаруживают дисбаланс микрофлоры и наличие Helicobacter pylori, важные для диагностики и лечения.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восстановление: современные подходы
</a:t>
            </a:r>
            <a:endParaRPr lang="en-US" sz="2619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Медикаментозная терапия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антибактериальные и противовоспалительные средства для подавления инфекции и снятия симптомов. Пробиотики восстанавливают микрофлору кишечника, способствуя улучшению пищеварения.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Диетическое питание и витамины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рацион помогает снизить нагрузку на органы пищеварения. Важен приём витаминов для скорейшего восстановления и поддержания иммунитета после болезни.
</a:t>
            </a:r>
            <a:endParaRPr lang="en-US" sz="1162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реабилитация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физические нагрузки ускоряют обмен веществ и укрепляют организм. Последовательное возвращение к обычной жизни помогает избежать рецидивов заболеваний.
</a:t>
            </a:r>
            <a:endParaRPr lang="en-US" sz="10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— гарантия предотвращения заболеваний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уменьшает риск инфекционных заболеваний, влияющих на пищеварительную систему и общее состояние здоровья подростков.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полноценное питание поддерживают иммунитет и способствуют нормальному функционированию органов пищеварения.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 с раннего возраста предотвращает развитие хронических заболеваний и поддерживает здоровье на долгие годы.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мероприятия и обучающие программы снижают частоту заболеваний и улучшают качество жизни молодого поколения.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знаний и профилактики для подростков
</a:t>
            </a:r>
            <a:endParaRPr lang="en-US" sz="265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о симптомах пищеварительных болезней помогает подросткам своевременно обращаться к врачам и избегать осложнений.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родителей заключается в формировании ответственного отношения к здоровью и пропаганде правильного образа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пищеварительной системы — фундамент активной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пищеварительных органов через правильное питание и образ жизни обеспечивает подросткам энергию и устойчивость к болезням. Внимание к профилактике — залог долгой и полноценной жизни.
</a:t>
            </a:r>
            <a:endParaRPr lang="en-US" sz="34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2026-05-07T16:17:20Z</dcterms:created>
  <dcterms:modified xsi:type="dcterms:W3CDTF">2026-05-07T16:17:20Z</dcterms:modified>
</cp:coreProperties>
</file>