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 превращение энергии в клетке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клетка получает, превращает и расходует энергию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клетке нужен обмен веществ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клетка постоянно строит новые структуры, обновляет старые и делится, поэтому ей непрерывно нужны вещества и энергия. У растений источник энергии — свет, у животных, грибов и большинства бактерий — органические вещества пищи.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направления метаболизма: катаболизм и анаболизм
</a:t>
            </a:r>
            <a:endParaRPr lang="en-US" sz="2212" dirty="0"/>
          </a:p>
        </p:txBody>
      </p:sp>
      <p:sp>
        <p:nvSpPr>
          <p:cNvPr id="12" name="Text 2"/>
          <p:cNvSpPr txBox="1"/>
          <p:nvPr/>
        </p:nvSpPr>
        <p:spPr>
          <a:xfrm>
            <a:off x="644562" y="1063862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Расщепление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Катаболизм включает распад сложных органических соединений до более простых. При этом энергия высвобождается постепенно и частично запасается в молекулах АТФ, а конечными продуктами часто становятся вода, углекислый газ и другие простые вещества.
</a:t>
            </a:r>
            <a:endParaRPr lang="en-US" sz="1055" dirty="0"/>
          </a:p>
        </p:txBody>
      </p:sp>
      <p:sp>
        <p:nvSpPr>
          <p:cNvPr id="13" name="Text 3"/>
          <p:cNvSpPr txBox="1"/>
          <p:nvPr/>
        </p:nvSpPr>
        <p:spPr>
          <a:xfrm>
            <a:off x="644562" y="1861836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молекул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Анаболизм, напротив, связан с построением сложных веществ из простых исходных соединений. Для синтеза белков, липидов, углеводов и нуклеиновых кислот клетка расходует энергию, накопленную в АТФ.
</a:t>
            </a:r>
            <a:endParaRPr lang="en-US" sz="1055" dirty="0"/>
          </a:p>
        </p:txBody>
      </p:sp>
      <p:sp>
        <p:nvSpPr>
          <p:cNvPr id="14" name="Text 4"/>
          <p:cNvSpPr txBox="1"/>
          <p:nvPr/>
        </p:nvSpPr>
        <p:spPr>
          <a:xfrm>
            <a:off x="644562" y="2659824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процессов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направления нельзя рассматривать отдельно: продукты распада служат исходным материалом для синтеза, а энергия катаболизма обеспечивает анаболические реакции. Так метаболизм образует взаимосвязанную систему.
</a:t>
            </a:r>
            <a:endParaRPr lang="en-US" sz="1055" dirty="0"/>
          </a:p>
        </p:txBody>
      </p:sp>
      <p:sp>
        <p:nvSpPr>
          <p:cNvPr id="15" name="Text 5"/>
          <p:cNvSpPr txBox="1"/>
          <p:nvPr/>
        </p:nvSpPr>
        <p:spPr>
          <a:xfrm>
            <a:off x="644549" y="3457820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промежуточных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соединения обмена объединяют разные пути метаболизма и позволяют клетке гибко переключаться между получением энергии и построением собственных структур в зависимости от потребностей.
</a:t>
            </a:r>
            <a:endParaRPr lang="en-US" sz="1055" dirty="0"/>
          </a:p>
        </p:txBody>
      </p:sp>
      <p:sp>
        <p:nvSpPr>
          <p:cNvPr id="16" name="Text 6"/>
          <p:cNvSpPr txBox="1"/>
          <p:nvPr/>
        </p:nvSpPr>
        <p:spPr>
          <a:xfrm>
            <a:off x="644536" y="4255815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Согласованная работа катаболизма и анаболизма обеспечивает рост, восстановление, запасание веществ и поддержание жизнедеятельности клетки при изменяющихся условиях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738691"/>
            <a:ext cx="4865100" cy="198896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катаболизма и анаболизма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двух сторон метаболизма и их роли в клетке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Катаболизм обеспечивает клетку энергией, а анаболизм — материалом для построения и восстановления структур.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10 класс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7" y="62"/>
            <a:ext cx="365001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как универсальный носитель энергии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молекулы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содержит три остатка фосфорной кислоты и входит в число главных переносчиков энергии в клетке. Благодаря такой структуре молекула легко отдаёт и снова накапливает энергию.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Отдача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отщеплении конечного фосфатного остатка АТФ превращается в АДФ и неорганический фосфат. Освободившаяся энергия сразу используется на сокращение, транспорт веществ и синтез соединений.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цикл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постоянно расходуется и быстро ресинтезируется, поэтому её количество в клетке невелико, но оборот очень высок. Это делает молекулу удобным и гибким энергетическим посредником.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валюта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называют энергетической валютой клетки, потому что она связывает процессы получения энергии с её целевым использованием в конкретных реакциях обмена веществ.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энергетической отдачи основных процессов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разные процессы либо дают клетке энергию, либо требуют её немедленного расходования на работу.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окисление глюкозы наиболее эффективно, брожение даёт минимум АТФ, а биосинтез и транспорт зависят от её постоянного расхода.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относительное сравнение энергетического эффекта процессов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 как основной путь получения энергии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352741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процесса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 — это постепенное окисление органических веществ, при котором энергия высвобождается не сразу, а поэтапно и запасается в молекулах АТФ для дальнейшего использования клеткой.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3413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этап происходит в цитоплазме: молекула глюкозы расщепляется до пирувата. На этом уровне уже образуется часть АТФ, а также соединения, которые будут использованы дальше.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1552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 митохондрии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эукариот последующие стадии связаны с митохондриями: в матриксе идёт цикл Кребса, а на внутренней мембране — дыхательная цепь и окислительное фосфорилирование.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96926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дыхания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аэробном дыхании конечными продуктами становятся углекислый газ и вода, а клетка получает большое количество АТФ, необходимое для активной жизнедеятельности.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глюкозы при аэробном дыхании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превращения глюкозы в клетке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дефиците кислорода брожение позволяет клетке временно получать энергию, но его эффективность очень низка и не может заменить аэробное дыхание.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молекулы АТФ образуются из одной молекулы глюкозы при брожении.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как биологические катализаторы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реакций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многократно повышают скорость химических реакций в клетке, не расходуясь в процессе. Благодаря им даже сложные превращения идут при обычных условиях живой системы.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32312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Белковая 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ферментов — это белки с особым активным центром. Именно здесь связывается субстрат, после чего реакция идёт быстрее и более направленно.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03023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Избирательность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фермент действует только на определённое вещество или на близкие по строению молекулы. Такая специфичность делает обмен веществ точным и упорядоченным.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7375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ферментов большинство реакций протекало бы слишком медленно и не обеспечивало бы жизнедеятельность. Поэтому ферменты являются ключевым условием метаболизма.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623454"/>
            <a:ext cx="4405200" cy="208599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ферментов и условия их работы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какие свойства ферментов определяют их активность и почему для каждого фермента важны свои условия среды.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ферментов определяется не только их строением, но и условиями среды; отклонение от оптимума быстро снижает эффективность реакции.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10 класс; учебник биологии
</a:t>
            </a:r>
            <a:endParaRPr lang="en-US" sz="8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действия ферментов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Узнавание субстрата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Субстрат подходит к активному центру фермента, который имеет с ним комплементарную форму и химические свойства.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631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Превращение в продукт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 снижает энергию активации, поэтому исходное вещество легче превращается в продукт реакции.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456228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Образование комплекса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ферментом и субстратом возникает временный фермент-субстратный комплекс, в котором реакция идёт особенно быстро.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3703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Освобождение фермента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 отделяется, а фермент сохраняет структуру и может многократно участвовать в новых реакциях.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температуры на активность ферментов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 общий характер температурной зависимости: при умеренном нагревании скорость растёт, но перегрев разрушает пространственную структуру белка.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Оптимум лежит в узком диапазоне; отклонение в любую сторону снижает каталитическую активность, а высокие температуры вызывают денатурацию.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учебник биологии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25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регулирующие скорость ферментативных реакций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990650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3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повышении температуры реакции ускоряются лишь до определённого предела. Дальнейший нагрев нарушает структуру фермента и резко уменьшает его активность, особенно у белков человека.
</a:t>
            </a:r>
            <a:endParaRPr lang="en-US" sz="1253" dirty="0"/>
          </a:p>
        </p:txBody>
      </p:sp>
      <p:sp>
        <p:nvSpPr>
          <p:cNvPr id="11" name="Text 3"/>
          <p:cNvSpPr txBox="1"/>
          <p:nvPr/>
        </p:nvSpPr>
        <p:spPr>
          <a:xfrm>
            <a:off x="261625" y="1785854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фермент действует в своём диапазоне кислотности. Изменение pH меняет заряд активного центра и может сделать связывание субстрата менее эффективным или невозможным.
</a:t>
            </a:r>
            <a:endParaRPr lang="en-US" sz="1268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2581059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субстрата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молекул субстрата, тем чаще они встречаются с ферментом. Однако после насыщения всех активных центров скорость перестаёт возрастать.
</a:t>
            </a:r>
            <a:endParaRPr lang="en-US" sz="1268" dirty="0"/>
          </a:p>
        </p:txBody>
      </p:sp>
      <p:sp>
        <p:nvSpPr>
          <p:cNvPr id="13" name="Text 5"/>
          <p:cNvSpPr txBox="1"/>
          <p:nvPr/>
        </p:nvSpPr>
        <p:spPr>
          <a:xfrm>
            <a:off x="261600" y="3376258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Ингибиторы и активаторы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вещества подавляют ферментативную реакцию, другие усиливают её. Так клетка может быстро включать или ограничивать нужный путь обмена в зависимости от условий.
</a:t>
            </a:r>
            <a:endParaRPr lang="en-US" sz="1268" dirty="0"/>
          </a:p>
        </p:txBody>
      </p:sp>
      <p:sp>
        <p:nvSpPr>
          <p:cNvPr id="14" name="Text 6"/>
          <p:cNvSpPr txBox="1"/>
          <p:nvPr/>
        </p:nvSpPr>
        <p:spPr>
          <a:xfrm>
            <a:off x="261600" y="4171437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Конечный продукт пути часто тормозит ранний этап синтеза. Это предотвращает избыточное накопление веществ и позволяет экономно расходовать ресурсы клетки.
</a:t>
            </a:r>
            <a:endParaRPr lang="en-US" sz="126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Кофакторы, коферменты и витамины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Металлический помощник фермента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ферменты не работают без ионов металлов. Mg2+, Zn2+ или Fe2+/Fe3+ помогают поддерживать правильную форму активного центра и участвуют в самой реакции. Без такого помощника фермент остаётся неполноценным и теряет эффективность.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Органическая часть реакции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Коферменты часто представляют собой небольшие органические молекулы, которые временно присоединяются к ферменту и переносят электроны, водород или химические группы. Они делают реакцию возможной там, где одного белка недостаточно.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как источник коферментов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витамины группы B служат предшественниками коферментов. Поэтому их нехватка нарушает работу целых ферментативных систем, а вместе с ней — обмен веществ, особенно в тканях с высокой потребностью в энергии.
</a:t>
            </a:r>
            <a:endParaRPr lang="en-US" sz="12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клетка регулирует активность ферментов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изменение условий в клетке и ответ ферментных систем через аллостерию, обратную связь и включение нужных путей обмена.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аэробного и анаэробного путей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Аэробное дыхание протекает с участием кислорода и даёт больше энергии, тогда как анаэробные пути включаются при его недостатке.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кислорода многократно повышает выход АТФ, поэтому аэробный путь эффективнее для длительной работы клетки.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учебник биологии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200" y="1242412"/>
            <a:ext cx="297900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7958" y="1242412"/>
            <a:ext cx="260662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200" y="2954337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9339" y="2954337"/>
            <a:ext cx="297900" cy="29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9108" y="1242412"/>
            <a:ext cx="260662" cy="297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обмена веществ для организма человека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обновление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обеспечивает синтез новых молекул, деление клеток и восстановление тканей после нагрузки, повреждений и естественного износа.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1275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для 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веществ пищи клетка получает энергию, необходимую для мышечного сокращения, транспорта веществ через мембраны и поддержания жизненных функций.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Постоянство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Метаболизм помогает поддерживать стабильный состав крови, температуру, pH и другие параметры внутренней среды, важные для жизни.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1275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нарушений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Сбои обмена связаны с дефицитом витаминов, болезнями печени, эндокринными нарушениями и наследственными дефектами ферментов, которые снижают жизнеспособность клеток.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3639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регуляторов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метаболических реакций в организме образуются гормоны, ферменты и другие вещества, управляющие согласованной работой органов.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6823"/>
            <a:ext cx="4865100" cy="16527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ферментов и их функций в организме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ферменты действуют на свои субстраты и в каких условиях они проявляют наибольшую активность.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фермент имеет строго определённую задачу и работает только в подходящей среде, что делает обмен веществ точным и организованным.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учебник биологии
</a:t>
            </a:r>
            <a:endParaRPr lang="en-US" sz="8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веществ: энергия, точность, жизнь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Метаболизм связывает распад и синтез, а АТФ и ферменты обеспечивают клетке быстрый, точный и управляемый обмен энергией. Нарушение этих механизмов сразу отражается на здоровье организма.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2026-06-01T15:17:52Z</dcterms:created>
  <dcterms:modified xsi:type="dcterms:W3CDTF">2026-06-01T15:17:52Z</dcterms:modified>
</cp:coreProperties>
</file>