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Абиогенез: как неживая природа стала основой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химии к клетке начинается здесь.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объясняет, как из неживой материи могли возникнуть молекулы, наследование и первые системы. Это междисциплинарная область, где химия, геология, биология и астрономия дополняют друг друга.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могла начаться без жизни?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Земля: среда для химической эволюции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Безкислородная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ранней планеты почти не содержала свободного кислорода, поэтому многие органические соединения разрушались медленнее и могли накапливаться в окружающей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Земля была активной и нестабильной: вулканизм, удары молний, сильное ультрафиолетовое излучение и горячие источники постоянно поставляли энергию для химических реакций.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усложнения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энергии, воды и химически активной среды делало раннюю Землю подходящей площадкой для усложнения вещества и появления предбиологических 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мелководья создавали водную среду, в которой вещества смешивались, растворялись и взаимодействовали, формируя условия для длительной химической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и самосборка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Усложнение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происходило образование более сложных соединений из простых неорганических веществ: это создавало химическое разнообразие и расширяло набор доступных реакций.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полимеров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возникали органические молекулы и их цепочки, способные удерживаться вместе, объединяться в полимеры и участвовать в более устойчивых химических превращениях.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Формирование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связан с образованием мембраноподобных оболочек, которые отделяли внутреннюю среду от внешней и помогали удерживать молекулы внутри.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Самоорганизация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позволяла упорядоченным структурам возникать без внешнего «сборщика»: молекулы сами занимали устойчивое положение благодаря своим свойствам и 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неорганики возникают органические молекулы
</a:t>
            </a:r>
            <a:endParaRPr lang="en-US" sz="268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метан, аммиак, углекислый газ и азот могли служить исходным сырьём для реакций, из которых постепенно возникали органические соединения.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молний, ультрафиолета, тепла и химических градиентов запускала превращения, которые делали синтез аминокислот и других молекул возможным.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простых компонентов могли образовываться аминокислоты, сахара, азотистые основания и липиды — основные строительные блоки будущих биологических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катализаторов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 поверхности пород нередко ускоряли реакции, действуя как природные катализаторы и повышая шанс накопления полезных молекул.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органические вещества накапливались в водной среде, создавая предпосылки для дальнейшего усложнения и последующей самосборки.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Миллера—Юри стал классической демонстрацией того, что органический синтез возможен без живых организмов при подходящих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подходы сходятся в одном: органические молекулы могут возникать естественно, если есть источник энергии и подходящая среда.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Miller SL. Science, 1953; современные обзоры по химической эволюции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как доказательство принципа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системам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отдельных молекул к устойчивым химическим системам происходит через концентрацию, катализ и локальные среды.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и микросреды как «лаборатории» природы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минералов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минералы могли удерживать реагенты на поверхности, повышая их концентрацию и облегчая соединение молекул в более сложные структуры.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и удержание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Пористые породы создавали узкие пространства, где вещества дольше оставались рядом и не растворялись мгновенно в окружающей 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градиенты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формировали перепады температуры и pH, а значит — условия, при которых некоторые реакции шли особенно активно.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Пузыри и микрокамеры работали как естественные «реакторы», в которых продукты реакции могли накапливаться и взаимодействовать повторно.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 первые мембраны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Самоорганизующаяся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Липидоподобные молекулы могли сами выстраиваться в оболочку, потому что их строение естественно способствует образованию мембранных структур.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протоклетки, вероятно, представляли собой небольшие пузырьки, способные удерживать внутри себя растворённые вещества и не смешиваться мгновенно с внешней средой.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оболочка не только отделяла содержимое, но и помогала сохранять важные молекулы рядом, повышая эффективность химических реакций.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стали важным переходом к клеточной организации, потому что связали пространство, концентрацию веществ и химическую устойчивость в одной системе.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эксперимента Миллера—Юри, впервые показавшего абиогенный синтез аминокислот
</a:t>
            </a:r>
            <a:endParaRPr lang="en-US" sz="3934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стал отправной точкой для проверки идеи, что органические вещества могут возникать без участия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Miller SL. Science, 1953; Miller &amp; Urey, 1959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свойств РНК в сценарии ранней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одновременно подходит для хранения сведений и ускорения реакций, но ее самопроизвольное появление и устойчивость остаются серьезными трудностями.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по гипотезе мира РНК в происхождении жизни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РНК в гипотезе мира РНК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роли, которые могли соединиться в одной молекуле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функции РНК — хранение информации и каталитическая активность — делают ее удобным кандидатом для ранней химической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по гипотезе мира РНК и происхождению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наследованию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появления воспроизводимости и отбора в химических системах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ранних системах могла поступать из редокс-реакций, природных градиентов и катализа минералами; без нее синтез и рост не поддерживались бы длительно.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фактора не конкурируют, а дополняют друг друга: они создают условия для устойчивого химического цикла и сохранения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исследованиям раннего метаболизма и происхождения жизни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условия раннего метаболизма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последовательных переходов от химии к жизни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 шло поэтапно: каждый новый уровень повышал устойчивость системы и делал ее ближе к клеточной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модели абиогенеза и протоклеток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Самокопирование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воспроизводство показывают, что система способна увеличивать собственную структуру и передавать ее следующему поколению без полного повторного создания.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должны не только строить вещества, но и поддерживать внутренний порядок, используя внешние источники энергии и химические различия между средами.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 проявляется в том, что система меняет поведение при изменении температуры, состава, pH или наличия питательных веществ.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позволяют сохранять удачные признаки и одновременно накапливать новые варианты, из которых затем отбираются более устойчивые.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подтвержденных фактов и открытых вопросов помогает увидеть, где заканчивается эксперимент и начинается реконструкция древней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 отдельные этапы, воспроизводимые в лаборатории; целостная цепочка происхождения жизни пока собирается из нескольких согласующихся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по экспериментальному изучению абиогенеза
</a:t>
            </a:r>
            <a:endParaRPr lang="en-US" sz="107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подтверждено экспериментом, а что нет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нерешенные вопросы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был ли один универсальный путь к жизни или несколько независимых маршрутов, которые могли действовать в разных средах одновременно.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двояка: она необходима как среда для реакций, но слишком большое разбавление мешает концентрации и сборке сложных молекул.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минералы могли ускорять одни реакции и подавлять другие, поэтому важно понять, какие условия были действительно решающими.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появления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открытым вопрос, когда именно возникли устойчивые системы с наследованием: до клеток, вместе с ними или уже после них.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исследований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обитаемости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Марса, Европы и Энцелада важны оценки условий, при которых возможны вода, энергия и химические градиенты, поддерживающие сложные реакции.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биосигнатур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абиогенеза задает ориентиры для поиска биосигнатур: ученые понимают, какие молекулы, изотопные соотношения и структуры способны указывать на древнюю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 пределами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экзопланет помогают определить, какие следы жизни могут сохраняться долго и как отличить их от небиологических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итог химической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показывает, что жизнь могла возникнуть не мгновенно, а через длинную цепочку химических преобразований: от ранней Земли к молекулам, системам, наследованию и клеткам.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2026-07-26T04:14:19Z</dcterms:created>
  <dcterms:modified xsi:type="dcterms:W3CDTF">2026-07-26T04:14:19Z</dcterms:modified>
</cp:coreProperties>
</file>