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консолидация левых сил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левые партии Франции объединяются ради выборов и реформ.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левые во Франции ищут союзников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республика усиливает роль президента, а выборы в парламент заставляют партии объединяться. Когда растут цены, усиливается недовольство неравенством и спорными реформами, левым проще добиваться результата вместе, чем поодиночке.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 левый лагерь Франции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Социалистическая партия делает ставку на социальную защиту, реформы и более заметную роль государства в экономике, стараясь говорить с избирателями среднего класса и наёмными работниками.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Коммунисты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коммунистическая партия исторически защищает интересы рабочих и поддерживает сильное участие государства в хозяйственной жизни, особенно там, где важны занятость и уровень зарплат.
</a:t>
            </a:r>
            <a:endParaRPr lang="en-US" sz="1216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Непокорённая Франция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«Непокорённая Франция» выступает за более резкие социальные перемены, критикует неравенство и предлагает усилить защиту населения через налоги для богатых и более сильные социальные программы.
</a:t>
            </a:r>
            <a:endParaRPr lang="en-US" sz="1210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«Европа Экология Зелёные» связывает политику с защитой природы, чистой энергией и борьбой с изменением климата, поэтому особенно заметна среди молодых городских избирателей.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Электоральная динамика левых в 2017–2022 годах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Схематизировано по итогам президентских и парламентских выборов во Франции 2017 и 2022 годов.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не точные проценты, а сопоставление силы левых блоков по годам и типам выборов.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в 2017 году ослабила левых, а более единый подход в 2022 году заметно усилил их влияние.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60" y="1239627"/>
            <a:ext cx="2387760" cy="191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123" y="1239627"/>
            <a:ext cx="2387760" cy="191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силы в политической жизни: митинг, парламент, избирательная кампания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митингах левые партии показывают свою силу через флаги, плакаты и выступления лидеров. Такие встречи собирают разных сторонников: студентов, работников, семейных избирателей. Площадь становится местом, где обсуждают зарплаты, жильё и пенсии.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 парламенте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Национальном собрании левые используют дебаты, чтобы отстаивать социальные меры и критиковать решения правительства. На заседаниях особенно заметны партийные символы, разные взгляды и попытка найти общую позицию по важным законам.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на улицах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выборов левые активно работают с избирателями в городах и районах, где людям важны транспорт, школа и стоимость жизни. Листовки, встречи и разговоры у домов помогают превратить программу в понятные повседневные обещания.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левые партии объединяются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выборов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Мажоритарная система во Франции делает разрозненные партии уязвимыми: если голоса разделены, победу чаще получает более крупный блок. Поэтому союз повышает шансы пройти во второй тур и выиграть округ.
</a:t>
            </a:r>
            <a:endParaRPr lang="en-US" sz="843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кризисы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цен, проблемы с жильём и недовольство пенсионной реформой заставляют левых искать общие решения. Когда люди чувствуют давление на семейный бюджет, единая позиция звучит убедительнее, чем отдельные лозунги.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уровня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помогает показать, что левые готовы защищать зарплаты, пенсии, медицину и образование. Это особенно важно для тех, кто ждёт от политики не споров, а реальной поддержки в повседневной жизни.
</a:t>
            </a:r>
            <a:endParaRPr lang="en-US" sz="843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аудитория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привлекает молодёжь, городских работников и избирателей, которым близки социальная справедливость и экологические вопросы. Вместе партии охватывают больше тем и говорят с более разными группами населения.
</a:t>
            </a:r>
            <a:endParaRPr lang="en-US" sz="843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заметности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блок чаще попадает в новости и выглядит сильнее на фоне конкурентов. Для избирателей это знак, что левые не просто спорят между собой, а готовы действовать совместно.
</a:t>
            </a:r>
            <a:endParaRPr lang="en-US" sz="8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левый союз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партии переходят от разногласий к общей кампании.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партии левого лагеря и их особенности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союз строится из партий с разной аудиторией и разными политическими акцентами.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партия приносит в союз свою тему и своих избирателей, поэтому коалиция становится шире, чем любая из партий по отдельности.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программ и политических позиций основных левых партий Франции.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экологический и социальный союз 2022 года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2022 года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партии начинают искать общий формат, чтобы не распылять голоса на президентских и парламентских выборах. Переговоры идут вокруг минимальной программы и распределения округов.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NUPES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Социалисты, коммунисты, зелёные и «Непокорённая Франция» объявляют о коалиции NUPES. Союз становится главным примером объединения левых в начале 2020-х годов.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блок помогает левым увеличить представительство в Национальном собрании и сильнее влиять на повестку. Коалиция показывает, что согласованные действия дают больше шансов, чем раздельное участие.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побуждает избирателей поддерживать единый левый блок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основным темам поддержки левого блока во Франции.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важнее всего повседневные расходы: продукты, жильё и транспорт. Эти темы часто определяют выбор сильнее, чем громкие политические споры.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вопросы лидируют, а экология дополняет повестку. Значит, единый блок выигрывает там, где соединяет помощь людям и заботу о 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Программа, которая объединяет левый лагерь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социальная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партии чаще всего договариваются о повышении минимальной зарплаты, защите трудовых прав и поддержке семей с низкими доходами. Эти меры помогают показать, что политика должна улучшать повседневную жизнь большинства.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2008405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школа и 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общий пункт — больше вложений в образование и здравоохранение. Для левых это не просто расходы, а способ дать детям равные стартовые возможности и сократить различия между богатыми и бедными районами.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3743014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Справедливые налоги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единой программе обычно звучит идея, что те, кто получает больше, должны вносить больший вклад в бюджет. Такие налоги должны помогать финансировать общественные услуги, жильё и поддержку тех, кому труднее всего.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5477619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Доступное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жилья особенно важен в больших городах, где цены растут быстрее доходов. Левые предлагают строить больше доступных квартир и ограничивать ситуацию, когда обычным семьям трудно снять или купить жильё.
</a:t>
            </a:r>
            <a:endParaRPr lang="en-US" sz="914" dirty="0"/>
          </a:p>
        </p:txBody>
      </p:sp>
      <p:sp>
        <p:nvSpPr>
          <p:cNvPr id="14" name="Text 6"/>
          <p:cNvSpPr txBox="1"/>
          <p:nvPr/>
        </p:nvSpPr>
        <p:spPr>
          <a:xfrm>
            <a:off x="7212226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часть программы связывает защиту природы с удобством для людей: общественный транспорт, меньше загрязнения и более чистая энергия. Так левые показывают, что экология — это не только про природу, но и про качество жизни.
</a:t>
            </a:r>
            <a:endParaRPr lang="en-US" sz="8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Лидеры, вокруг которых строится союз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партии — один общий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сцене оказываются политики с разными взглядами, но с похожей задачей: не дать левому лагерю распасться на отдельные группы. Их совместное появление показывает избирателям, что спор можно заменить договорённостью и общей кампанией.
</a:t>
            </a:r>
            <a:endParaRPr lang="en-US" sz="1063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который видно в кадре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Жан-Люк Меланшон, Оливье Фор, Фабьен Руссель и представители зелёных партий создают образ большого политического блока. Каждый из них привлекает свою аудиторию, а вместе они стараются выглядеть как сила, способная бороться за влияние по всей стране.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объединения левых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презентации о французских левых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левым быть заметнее и собирать голоса, но внутри него остаются споры о том, кто задаёт тон и какие решения считать главными.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повышает политический вес, однако его устойчивость зависит от умения договариваться и не терять доверие разных групп избирателей.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консолидация левых заметнее всего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Париже, Лионе, Нанте и Марселе левые чаще находят общие темы вокруг жилья, транспорта и цен. В больших городах избиратели лучше слышат общие лозунги и быстрее объединяются вокруг них.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 университетами сильнее поддержка идей равенства, экологии и перемен. Молодые избиратели чаще участвуют в кампании и легче принимают общий список, если он предлагает понятные решения.
</a:t>
            </a:r>
            <a:endParaRPr lang="en-US" sz="1137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повестка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жители особенно чувствуют загрязнение воздуха и проблемы транспорта, экологические темы становятся мостом между партиями. Они позволяют соединить заботу о природе с вопросами повседневной жизни.
</a:t>
            </a:r>
            <a:endParaRPr lang="en-US" sz="117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сельских районах и некоторых промышленных зонах единство строится труднее. Местные интересы различаются сильнее, поэтому левым партиям приходится дольше искать компромисс, чтобы не потерять поддержку на местах.
</a:t>
            </a:r>
            <a:endParaRPr lang="en-US" sz="1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как проверка силы левого единства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результат левых, когда они идут на выборы по отдельности или вместе в одном блоке.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формат особенно важен на общенациональных выборах: он помогает не распылять голоса и повышает шансы на представительство.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 о выборах во Франции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долгому союзу левых партий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типичных причинах ослабления коалиций, описанных в материале о французских левых.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объединение влияет на политическую карту Франции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заметная альтернатива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левые выступают вместе, они становятся понятнее для избирателя: вместо нескольких слабых голосов появляется один крупный блок. Это усиливает конкуренцию с правыми и центристами на национальном уровне.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правительство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позиция помогает чаще поднимать вопросы пенсий, зарплат, социальной защиты и бюджета на школу и больницы. Даже без победы на выборах такой блок влияет на решения власти.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веса в дебатах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выступления делают левую повестку заметнее в новостях и парламенте. Соперникам приходится обсуждать те темы, которые раньше могли оставаться на втором плане.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без полной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союз не получает большинство, он меняет тон общественного разговора. В результате часть идей левых попадает в повестку и начинает влиять на другие партии.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объединяют левых избирателей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содержанию презентации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остаются вопросы, которые люди чувствуют каждый день: расходы на продукты, зарплата и будущее пенсий. Именно поэтому эти темы быстрее всего собирают поддержку.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тема к повседневным нуждам семьи, тем сильнее она объединяет избирателей разных возрастов и взглядов.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консолидации левых во Франции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не всегда едины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французских левых показывает, что социалисты, коммунисты, зелёные и другие силы часто спорят между собой. Но в трудные моменты они обычно возвращаются к идее союза.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подталкивают к союзам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политических и социальных кризисов разрозненным партиям сложнее удерживать влияние. Поэтому объединение становится способом быстрее реагировать на недовольство людей и не терять поддержку.
</a:t>
            </a:r>
            <a:endParaRPr lang="en-US" sz="972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мест и больше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левый лагерь действует согласованно, он чаще получает представительство в парламенте и может продвигать свои требования. Это делает его влияние заметнее даже без полной победы.
</a:t>
            </a:r>
            <a:endParaRPr lang="en-US" sz="1019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политической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опыт показывает: одной идеологии мало. Чтобы действительно менять политику, партиям нужно уметь договариваться, находить общие цели и действовать вместе хотя бы на важных выборах.
</a:t>
            </a:r>
            <a:endParaRPr lang="en-US" sz="9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консолидация левых важна для Франции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Консолидация левых сил помогает им лучше бороться на выборах, защищать социальные права и влиять на решения власти. Для Франции это важный пример того, как союз и компромисс меняют политику.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2026-06-01T05:11:05Z</dcterms:created>
  <dcterms:modified xsi:type="dcterms:W3CDTF">2026-06-01T05:11:05Z</dcterms:modified>
</cp:coreProperties>
</file>