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— ключ к размножению растений и важный ресурс для человека.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семян для растений и человека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биология семян
</a:t>
            </a:r>
            <a:endParaRPr lang="en-US" sz="2752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издавна используют семена для посева и пищи. Биология изучает их строение и роль в жизни растений, сельском хозяйстве и сохранении природы.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оберегает семя от высыхания и повреждений, сохраняя внутренние структуры. Она важна для защиты во время покоя и распространения.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семени: основные части
</a:t>
            </a:r>
            <a:endParaRPr lang="en-US" sz="2738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и питательные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 – будущий побег и корень растения. Запас питательных веществ внутри семени обеспечивает питание до начала самостоятельного роста.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формы семян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Округлые и продолговатые семена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имеет округлую форму, а пшеница – удлинённую. Такие различия влияют на способ распространения и укоренения растений.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Крылатые семена для полёта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клена семена с крыльями, позволяющие им переноситься ветром на большие расстояния, что расширяет ареал растений.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от микроскопических до огромных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производят мельчайшие семена, в то время как кокосовые орехи могут весить несколько килограммов, адаптируясь к разным условиям.
</a:t>
            </a:r>
            <a:endParaRPr lang="en-US" sz="17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424649"/>
            <a:ext cx="3709500" cy="10092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питательных запасов в семенах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питательных веществ у разных семян, важные для их использования человеком.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питательных веществ зависит от вида и влияет на пищевую и экономическую ценность семян.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Ботанический справочник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обеспечивают половое размножение покрытосеменных растений, сочетая наследственные признаки обоих родителей для разнообразия.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семя содержит ДНК, необходимую для формирования нового организма, содействуя выживанию вида в 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Посредством семян растения распространяются на новые территории, что помогает адаптации к разным условиям среды.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как средство размножения растений
</a:t>
            </a:r>
            <a:endParaRPr lang="en-US" sz="26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 основных сельскохозяйственных семян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рис — основные мировые продовольственные культуры, на которые приходится большая часть производства семян.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нескольких культур отражает их важность в питании и животноводстве по всему миру.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в питании человека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и хлеб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продукт питания — хлеб, изготовленный из пшеничных семян. Он обеспечивает организм углеводами и белками, необходимыми для энергии.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 и каши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Овсяные зерна содержат клетчатку и минеральные вещества, из них готовят полезные каши, стимулирующие пищеварение и общее здоровье.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Подсолнечник и масло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семян подсолнечника получают масло, богатое ненасыщенными жирами, важными для сердечно-сосудистой системы человека.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Зерновые корма — основа рационов крупного рогатого скота, лошадей и домашней птицы, обеспечивая энергию и рост.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Масличные культуры, такие как соя и рапс, богаты белками и жирами, что повышает качество кормов для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семян позволяет увеличить молочную и мясную продуктивность, улучшая здоровье животных.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кормление с семенами способствует устойчивости фермы и экономической эффективности сельского хозяйства.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семян в животноводстве
</a:t>
            </a:r>
            <a:endParaRPr lang="en-US" sz="30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новых сортов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используют семена для выведения сортов с улучшенной устойчивостью к болезням и высоким урожаем. Это поддерживает развитие аграрного сектора.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посевной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качественных семян обеспечивает стабильность посевов, что критично для эффективного растениеводства и продовольственной безопасности.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405775"/>
            <a:ext cx="59388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как основа растениеводства и селекции
</a:t>
            </a:r>
            <a:endParaRPr lang="en-US" sz="21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распространения семян в природе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одуванчика оснащены волосками, позволяющими им легко переноситься ветром на большие расстояния.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Кокосы имеют плотную оболочку и могут плавать по воде, благодаря чему распространяются вдоль морских побережий.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как акация, выбрасывают семена с силой, что помогает им быстро оседать рядом для прорастания.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распространение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переносят семена, например, белки запасают орехи, которые прорастают в новых местах.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 с участием семян
</a:t>
            </a:r>
            <a:endParaRPr lang="en-US" sz="206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биологическом процессе развития покрытосеменных растений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баобаба способны прорастать только после воздействия огня, что обеспечивает их появление в условиях, где свежие почвы и пространство свободны от конкурентов.
</a:t>
            </a:r>
            <a:endParaRPr lang="en-US" sz="1198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производят микроскопические пылевидные семена с минимальным запасом питательных веществ, которые распространяются ветром на огромные расстояния.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Кокосовые орехи имеют плотную оболочку и плавучесть, что позволяет им преодолевать морские просторы и прорастать на удалённых островах.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примеры приспособлений семян
</a:t>
            </a:r>
            <a:endParaRPr lang="en-US" sz="264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459364"/>
            <a:ext cx="657000" cy="65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адаптации семян к окружающей среде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и волоски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семян развиты специализированные структуры, помогающие им переноситься ветром на дальние расстояния.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Зацепление за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Крючковатые или липкие поверхности семян позволяют им прикрепляться к шерсти животных для перемещения в новые места.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оболочкой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и прочная кожура оберегает семена от пересыхания, механических повреждений и проникновения микроорганизмов.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жизнеспособность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семена способны сохранять всхожесть в течение долгого времени, ожидая благоприятных условий для прорастания.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гербариев и банков семян в сохранении биоразнообразия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хранилище семян на Шпицбергене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сверхзащищённый банк хранит миллионы образцов семян со всего мира для предотвращения утраты видов. Его уникальное расположение сохраняет ценные генетические ресурсы даже при катастрофах.
</a:t>
            </a:r>
            <a:endParaRPr lang="en-US" sz="1461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как научные архивы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собирают высушенные растения и семена, которые служат бесценным материалом для исследований, педагогики и контроля природных экосистем.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сохранения семян на планете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42125" y="120510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уничтожение лесных массивов ведёт к потере естественных сред обитания и исчезновению многих видов растений.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42125" y="2365925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и промышленные загрязнители ухудшают качество почвы и воды, что негативно отражается на жизнедеятельности растений.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542125" y="3526750"/>
            <a:ext cx="5428200" cy="8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температур и изменение режимов осадков нарушают природные циклы и снижают эффективность распространения и прорастания семян.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семян в экосистемах: схема взаимодействия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являются основой многих трофических цепей и способствуют долгосрочной устойчивости экосистем.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семена обеспечивают важнейшие функции, поддерживая жизнь и обновление природных сообществ.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обзор, 2023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Льняное и касторовое масла добываются из семян и применяются в медицине как натуральные лечебные средства с противовоспалительным эффектом.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семян в науке, медицине и экспериментах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лабораториях изучается влияние температуры, влажности и света на прорастание, что помогает повышать эффективность посева и селекции.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семян раскрывают механизмы наследственности и позволяют создавать устойчивые сорта культурных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и рекорды о семенах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лотоса способны сохранять жизнеспособность до тысячи лет, что является уникальным примером долговременной сохранности жизненного материала.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тяжёлыми семенами обладают сейшельские пальмы — до 18 кг. Орхидеи, напротив, выпускают самые лёгкие семена, вес которых едва достигает миллиграмма.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— фундамент жизненной устойчивости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рациональное использование семян обеспечивают будущее биологического разнообразия, продовольственной безопасности и здоровья экосистем нашей планеты.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2026-05-08T13:42:26Z</dcterms:created>
  <dcterms:modified xsi:type="dcterms:W3CDTF">2026-05-08T13:42:26Z</dcterms:modified>
</cp:coreProperties>
</file>