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 Землю? Основные вопросы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ответственность за природу: люди, семьи, школы, организации и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загрязнение, исчезновение видов и изменение климата угрожают природе. Наши действия влияют на баланс, поэтому защита планеты — дело каждого.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защита Земли важна каждому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людей на природные ресурсы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нагрузка на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 индустриализация увеличивают потребление воды и энергии. Природе сложно восстанавливать запасы в том же темпе, что и расходуются.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потребления и его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изготовления одной футболки требуется около 2500 литров воды — это пример чрезмерного использования ресурсов, усиливающего экологическое давление.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8045" y="2013314"/>
            <a:ext cx="209863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— большой вклад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бумаги, пластика и стекла помогает переработке и уменьшает количество отходов на свалках.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 во время чистки зубов и мытья рук снижает расход и сохраняет пресные водные запасы.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пластика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одноразовых пакетов и посуды сокращает пластиковое загрязнение природы и улучшает состояние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выращивание овощей и повторное использование вещей формируют привычки бережного отношения к ресурсам в домашней среде.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сообщества в охране природы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экологическая воспитательность влияет на ответственность детей и способствует созданию активных защитников природы.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семей в школьных и уличных субботниках помогает улучшать экологическую ситуацию в небольших сообществах.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в школе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огороды и изготовление скворечников дают детям опыт бережного взаимодействия с окружающей средой.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Экоуроки и 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изучают природу на уроках и участвуют в конкурсах по сбору макулатуры или батареек. Эти активности прививают заботу о природе с юности.
</a:t>
            </a:r>
            <a:endParaRPr lang="en-US" sz="128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родителей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детей и родителей способствуют формированию ответственного отношения к экологии в семьях и сообществе.
</a:t>
            </a:r>
            <a:endParaRPr lang="en-US" sz="13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по охране природы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организации и их задачи в защите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организация специализируется на важном направлении, совместно охватывая комплексную защиту природы.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организаций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охраняют редкие виды, включённые в Красную книгу, запрещая их уничтожение и торговлю ими.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Штрафы за неправильную утилизацию мусора стимулируют бережное отношение к окружающей среде.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обеспечивает охрану природных экосистем и их обитателей.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экологических исследований способствует развитию технологий и методов защиты природы.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меры по охране природы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— лидеры по выбросам парниковых газов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страны несут основную ответственность за глобальный углеродный след, влияющий на климат.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совместные международные усилия для сокращения выбросов и уменьшения климатических угроз.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бизнеса в охране природы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сокращают загрязнение, переходя на вторичные ресурсы и внедряя системы переработки бумаги и пластика.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 производители активно заменяют пластик на бумажную упаковку, снижая негативное воздействие на природу.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движения и активисты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 год: Начало движения Fridays for Future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по всему миру начали регулярные забастовки, требуя срочных мер против изменения климата. Это движение вдохновило многих на участие в защите планеты.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год: Возникновение глобальной поддержки
</a:t>
            </a:r>
            <a:pPr algn="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Активисты, включая Грету Тунберг, привлекли внимание СМИ и правительств, подчеркнув необходимость экологических реформ и повышения сознательности общества.
</a:t>
            </a:r>
            <a:endParaRPr lang="en-US" sz="133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Маленькие группы — большие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экологические акции и инициативы продолжают расти, показывая, что даже небольшие команды могут влиять на общественную повестку и защиту природы.
</a:t>
            </a:r>
            <a:endParaRPr lang="en-US" sz="13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этапов, от выявления проблемы до обратной связи общества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экологических решений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народы отмечают праздники, посвящённые природе, укрепляя уважение к окружающей среде и её охране, что поддерживает связь человека с природой с детства.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запреты на охоту редких животных и охрану священных мест показывают глубоко укоренённое стремление сохранить живой мир и экосистемы.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моральные нормы формируют поведение людей в отношении природы, придавая этическому подходу ключевое значение для гармонии общества и окружающей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этика в культуре народов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в охране природы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 инновационными методами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создают фильтры из наноматериалов, эффективно удаляющие загрязнения. Это помогает обеспечивать чистую воду в регионах с ограниченным доступом к качественным ресурсам.
</a:t>
            </a:r>
            <a:endParaRPr lang="en-US" sz="1049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модели для предупреждения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прогнозируют последствия климатических сдвигов, помогая правительствам и организациям планировать меры защиты и адаптации.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биоразлагаемых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разрабатывают экологичные пластики, которые быстрее разлагаются и уменьшают вред для природы, снижая количество устойчивых отходов.
</a:t>
            </a:r>
            <a:endParaRPr lang="en-US" sz="11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и их последствия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раскрывает взаимосвязь между экологическими угрозами и их воздействием на здоровье планеты 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взаимосвязаны и усиливают негативное влияние на живые организмы и экосистемы планеты.
</a:t>
            </a:r>
            <a:endParaRPr lang="en-US" sz="137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экологические соглашения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59820" y="175289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1997: Киотский протокол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международное соглашение, направленное на сокращение выбросов парниковых газов и борьбу с глобальным потеплением.
</a:t>
            </a:r>
            <a:endParaRPr lang="en-US" sz="1334" dirty="0"/>
          </a:p>
        </p:txBody>
      </p:sp>
      <p:sp>
        <p:nvSpPr>
          <p:cNvPr id="10" name="Text 3"/>
          <p:cNvSpPr txBox="1"/>
          <p:nvPr/>
        </p:nvSpPr>
        <p:spPr>
          <a:xfrm>
            <a:off x="1776724" y="2948858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2015: Парижское соглашение
</a:t>
            </a:r>
            <a:pPr algn="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приняли обязательства по снижению загрязнения атмосферы и контролю климатических изменений в рамках глобального сотрудничества.
</a:t>
            </a:r>
            <a:endParaRPr lang="en-US" sz="1334" dirty="0"/>
          </a:p>
        </p:txBody>
      </p:sp>
      <p:sp>
        <p:nvSpPr>
          <p:cNvPr id="11" name="Text 4"/>
          <p:cNvSpPr txBox="1"/>
          <p:nvPr/>
        </p:nvSpPr>
        <p:spPr>
          <a:xfrm>
            <a:off x="4859820" y="399444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время: Усиление международных усилий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Осуществляется реализация и расширение мер для предотвращения экологических катастроф через совместные действия государств.
</a:t>
            </a:r>
            <a:endParaRPr lang="en-US" sz="11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леса по регионам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лесов в тропиках влияет на биоразнообразие и климат Земли, тогда как в северных регионах темпы потерь значительно ниже.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 испытывают различную нагрузку на лесные экосистемы, что требует регионально адаптированных мер защиты.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международных экологических отчётов, 2023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и электромобили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становятся доступнее, обеспечивая экологически чистую энергию без выбросов. Электромобили уменьшают загрязнение воздуха в городах, снижая углеродный след.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технологии охраны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и спутники помогают отслеживать состояние лесов и загрязнение, позволяя быстро реагировать на проблемы и предотвращать экологические катастрофы.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участвуют в экологических проектах и инициативах, повышая осведомлённость среди сверстников и в семьях через примеры и просветительскую работу.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мини-групп для уборки и восстановления природных территорий способствует формированию экологической ответственности и практической помощи природе.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роль подростков в защите природы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Инициирование локальных кампаний и акций поддерживает устойчивость общества и привлекает внимание к экологическим вызовам на местах.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школьников в реальные действия помогает создавать новое поколение защитников окружающей среды с пониманием важности своих поступков.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ответственность ради будущего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Земле — дело каждого, объединяющее людей разных возрастов и государств. Только совместные действия обеспечат сохранение природы и благополучие будущих поколений.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2026-05-08T09:44:09Z</dcterms:created>
  <dcterms:modified xsi:type="dcterms:W3CDTF">2026-05-08T09:44:09Z</dcterms:modified>
</cp:coreProperties>
</file>