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паника: что нужно знать восьмикласснику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быстро разрастается, а паника мешает спастись и помочь другим.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вы уже пользуетесь техникой дома и в школе почти самостоятельно, поэтому важно понимать, как возникает пожар и что делать в первые минуты. Именно скорость и правильные действия чаще всего решают, будет ли эвакуация безопасной.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пожары нельзя недооценивать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пожар и почему он опасен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— это неконтролируемое горение, при котором разрушаются вещи, выделяется много тепла и возникают условия, опасные для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не только пламя и высокая температура, но и дым, снижение видимости и нехватка кислорода в помещении.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коварен угарный газ: он не имеет цвета и запаха, но может быстро вызвать слабость, потерю сознания и отравление.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 возгораний дома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Розетка, которую перегрузили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комнатная розетка становится опасной, если в неё подключают слишком много приборов через удлинитель или тройник. Нагрев может начаться незаметно, особенно если рядом лежат бумаги, ткань или ковёр. На рисунке это можно показать у рабочего стола и кровати.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без присмотра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пожар может начаться из-за оставленной без внимания плиты, масла на сковороде или включённого чайника. Даже короткий разговор по телефону отвлекает от контроля. Для иллюстрации подойдёт кухня с плитой, кастрюлей и человеком, который отлучился.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спички и повреждённый провод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огонь, игра со спичками и бытовая техника с надломленным шнуром часто становятся причиной возгорания. Опасность усиливается, если рядом находятся шторы, постель или зарядка у кровати. На изображении уместны свеча, кабель и зона рядом с мебелью.
</a:t>
            </a:r>
            <a:endParaRPr lang="en-US" sz="8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опасность при пожаре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задержка уменьшает шансы на безопасный выход и увеличивает влияние дыма.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ждать, тем быстрее пожар переходит в опасную для эвакуации стадию.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ОБЗР и общим правилам пожарной безопасности; без привязки к одному источнику.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опаснее огня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поднимается вверх и быстро заполняет помещение, поэтому уже через короткое время ухудшается видимость и становится трудно найти выход даже в знакомой комнате.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дыме есть горячие частицы, сажа и токсичные газы, которые раздражают дыхательные пути, вызывают кашель и мешают нормально дышать.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задымлении человек может потерять ориентацию и сознание раньше, чем дойдёт до открытого пламени, поэтому дым особенно опасен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обнаружении огня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пожаре в школе или дома, если огонь или дым заметили первыми.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поддаться панике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на секунду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не метаться и не тратить силы на лишние движения. Важно быстро собраться и вспомнить ближайший безопасный выход.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спокойный вдох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медленных вдохов снижают дрожь и помогают услышать команды взрослого. Спокойное дыхание делает действия более точными и понятными.
</a:t>
            </a:r>
            <a:endParaRPr lang="en-US" sz="130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определить знакомый маршрут к выходу и двигаться без споров и крика. Если рядом есть взрослый или класс, лучше идти вместе.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отделяйся от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толпе легко потеряться, поэтому важно держаться за классом и выполнять указания учителя. Это снижает риск ошибок и лишней паники.
</a:t>
            </a:r>
            <a:endParaRPr lang="en-US" sz="13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эвакуация из здания школы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эвакуации нужно идти по коридорам и лестницам, которые обозначены знаками выхода. Лифт использовать нельзя: он может остановиться, застрять в задымлённой шахте или отключиться.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открытием двери важно проверить, не нагрелась ли она. Если путь свободен, двигайтесь спокойно, без беготни и толкотни, чтобы не мешать другим покинуть здание.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и чего не делать при пожаре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 выбора безопасного поведения в разных ситуациях.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экономит секунды, снижает риск ожогов и отравления дымом, а ошибки усиливают опасность.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при пожаре и эвакуации; обобщено по правилам пожарной безопасности.
</a:t>
            </a:r>
            <a:endParaRPr lang="en-US" sz="12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загорелась одежда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Немедленно остановись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беги: движение усиливает пламя и подаёт ему больше воздуха. Сразу остановись и постарайся не делать резких движений.
</a:t>
            </a:r>
            <a:endParaRPr lang="en-US" sz="1252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Упади на пол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 или ляг на пол, закрой лицо руками. Так легче защитить дыхание и не дать огню перекинуться выше.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Сбивай огонь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Катайся по полу, чтобы перекрыть доступ воздуха к пламени. Если рядом есть плотная ткань, можно накрыться ею только по ситуации.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Получи помощь и охлади ожог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тушения позови взрослого. Ожог охлаждают чистой прохладной водой без льда, не срывая прилипшую ткань и не нанося масло или крем.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помещении много дыма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как можно ниже: у пола воздух обычно чище, а концентрация дыма и горячих газов меньше. Так легче дышать и сохранять ориентацию.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 нос прикрой тканью, чтобы уменьшить попадание сажи и раздражающих частиц. Не задерживайся в центре помещения и не поднимайся во весь рост.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вдоль стены или знакомого маршрута к знакам выхода. Если видимость слабая, ориентируйся на привычные повороты и лестницу, а не на случайные предметы.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 перекрыт, закрой дверь, уплотни щели тканью и сообщи о себе через окно или другим доступным способом. Не возвращайся в задымлённый проход.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пожаров в быту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риск чаще всего связан с повседневными действиями дома: техникой, плитой, зарядками и свечами.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электричество и кухню, значит, профилактика особенно важна именно в этих зонах.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бытовым причинам пожаров; точные проценты условны и приведены для наглядности.
</a:t>
            </a:r>
            <a:endParaRPr lang="en-US" sz="11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68" y="1111173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507" y="1111173"/>
            <a:ext cx="249188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7963" y="2593023"/>
            <a:ext cx="348862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в школе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Сигнализация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пожарная сигнализация вовремя предупреждает о дыме и возгорании, поэтому её нельзя игнорировать. Любой сигнал тревоги в школе должен восприниматься как настоящий.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проходы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Коридоры, лестницы и двери должны оставаться свободными. Рюкзаки, коробки и другие вещи в проходе замедляют эвакуацию и создают риск падения.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кабинеты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технологии, химии и на школьной кухне особенно важно соблюдать порядок. Там есть нагревательные приборы, электрооборудование и вещества, требующие строгого контроля.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выхода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видимые указатели помогают быстро выбрать направление даже при волнении и частичном задымлении. Ученику важно заранее знать, где находятся основные выходы.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аэрозоли не подходят для шуток и экспериментов. Даже короткая игра с ними может привести к возгоранию, ожогу или задымлению.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школьная эвакуация при тревоге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порядок действий при пожарной тревоге в школе и показывает, как важны дисциплина и выполнение указаний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и подготовить заранее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запомнить номера 101 и 112, а также основные выходы из квартиры и школы. Это экономит время, когда нельзя теряться и искать информацию.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Договоритесь с семьёй о месте встречи после выхода и держите список контактов близких. Фонарик, заряженный телефон и понимание маршрута помогают действовать спокойнее.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выучи номера и маршрут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 семейный и личный план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паники и способы её снижения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паника, тем труднее услышать команды и выбрать безопасный путь. Простые действия помогают вернуть контроль над собой.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спутанность мыслей и потеря ориентации: именно они чаще всего ведут к ошибкам при эвакуации.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поведению человека в чрезвычайной ситуации; шкала условная и предназначена для сравнения признаков.
</a:t>
            </a:r>
            <a:endParaRPr lang="en-US" sz="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79473"/>
            <a:ext cx="4392900" cy="1053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экстренных служб и что сообщать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точный звонок помогает спасателям быстрее оценить ситуацию и отправить помощь по нужному адресу.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назвать место происшествия и обстановку без лишних слов. Спокойный голос ускоряет передачу информации.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при пожаре и вызову экстренных служб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увеличивают ущерб при пожаре
</a:t>
            </a:r>
            <a:endParaRPr lang="en-US" sz="2636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возвращайся в задымлённое помещение за вещами. Каждая лишняя секунда повышает риск отравления дымом и мешает спасателям работать быстрее.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горячую дверь и не используй лифт. За дверью может быть огонь, а лифт способен остановиться или попасть в зону задымления.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прячься в шкафу, под партой или в дальнем углу. Если есть выход, нужно двигаться к нему, а не терять время на укрытие.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снимай пожар на телефон вместо вызова помощи. Самая опасная ошибка — действовать в одиночку без взрослых и связи со службами спасения.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Пожар: действуй спокойно и без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решают секунды, поэтому важно не поддаваться панике, сразу сообщить взрослым, вызвать 101 или 112 и двигаться к выходу, держась ниже дыма.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2026-05-21T01:15:12Z</dcterms:created>
  <dcterms:modified xsi:type="dcterms:W3CDTF">2026-05-21T01:15:12Z</dcterms:modified>
</cp:coreProperties>
</file>