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954238"/>
            <a:ext cx="41433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Корни, параметры и строгая проверка решений.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3375" y="1127875"/>
            <a:ext cx="5853600" cy="1652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13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Иррациональные уравнения и неравенства с параметрами
</a:t>
            </a:r>
            <a:endParaRPr lang="en-US" sz="361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эта тема нужна в 11 классе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свойства корней, функций и неравенств. Параметр делает задачу гибкой: при разных значениях ответ меняется от одного решения до нескольких или отсутствует совсем. Именно здесь особенно важны ОДЗ, анализ случаев и аккуратные выводы.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и ограничения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уравнение, в котором неизвестное входит под знак корня. Такие задачи требуют особой осторожности, потому что не каждое алгебраическое преобразование сохраняет множество решений.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Иррациональное уравнение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неравенствах корневые выражения стоят в одной или обеих частях сравнения. Здесь важно не только решить выражение, но и сохранить правильный знак при переходах.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Иррациональное неравенство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корень имеет чётную степень, подкоренное выражение должно быть неотрицательным. При равенстве вида \(\sqrt{f(x)}=g(x)\) правая часть тоже обязана быть неотрицательной.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для чётного корня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ограничения образуют область допустимых значений. Без неё невозможно корректно проверить решение и отделить допустимые корни от посторонних.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ОДЗ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875" y="2141037"/>
            <a:ext cx="8424000" cy="26407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параметра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9625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 изменяет положение графиков: прямая, парабола или корневая функция смещаются, растягиваются или касаются друг друга в разных точках.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59600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графиков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64856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подход помогает увидеть критические значения параметра быстрее, чем чисто алгебраические преобразования, особенно когда нужно сравнить несколько случаев.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6164831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анализ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12244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уравнения соответствуют точкам пересечения графиков. Поэтому изменение параметра напрямую влияет на количество решений и их расположение на оси.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312219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пересечений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уравнения с параметром
</a:t>
            </a:r>
            <a:endParaRPr lang="en-US" sz="2988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шагов: от ОДЗ к проверенному ответу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206778"/>
            <a:ext cx="464400" cy="4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180978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237" y="3085978"/>
            <a:ext cx="40635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3132418"/>
            <a:ext cx="464400" cy="37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преобразования и их риски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часто делает уравнение проще, но может породить посторонние корни. Поэтому любое решение после квадратирования нужно обязательно сверять с исходной записью.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703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в квадрат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корень переносят в другую часть, важно следить за знаками обеих частей. Ошибка на этом шаге легко меняет множество решений и делает вывод неверным.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697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корня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нередко превращает сложное иррациональное выражение в привычное квадратное уравнение. Однако все исходные ограничения сохраняются и после замены не исчезают.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608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переменной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неравенствах особенно важно понимать, как преобразование влияет на знак выражения. Неверный переход может изменить направление сравнения и исказить ответ.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602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неравенствами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задач и способы решения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какой приём удобнее выбрать и что обязательно проверить после преобразований.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решающими остаются ограничения области допустимых значений и обязательная проверка результата после преобразований.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приёмов решения иррациональных уравнений и неравенств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ошибок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верный ход решения теряет смысл без контроля ограничений и аккуратной проверки каждого промежуточного результата.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пропуск ОДЗ и отсутствие проверки: именно они чаще всего приводят к неправильному окончательному ответу.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Дидактическое обобщение типичных ошибок при решении задач по теме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86600"/>
            <a:ext cx="8424000" cy="5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Иррациональные уравнения: самый простой случай
</a:t>
            </a:r>
            <a:endParaRPr lang="en-US" sz="2513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выделяют одно корневое выражение в отдельную часть уравнения. Это позволяет перейти к более простой форме и подготовить задачу к возведению в квадрат.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Изоляция корня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обе части возводят в квадрат и получают рациональное или линейное уравнение. На этом этапе особенно важно не забыть об ограничениях исходной задачи.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Квадратирование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ответа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Найденные значения подставляют в исходное уравнение и отбрасывают те, которые появились только из-за преобразования или нарушают условия области допустимых значений.
</a:t>
            </a:r>
            <a:endParaRPr lang="en-US" sz="109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01605"/>
            <a:ext cx="8424000" cy="21800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 двумя корнями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записи два корневых выражения, удобно сначала изолировать одно из них. Это делает дальнейшее преобразование более управляемым и уменьшает риск потери условий.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уменьшить число корней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3950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получения ответа каждое значение проверяют в исходном уравнении. Для задач с двумя корнями это особенно важно, потому что посторонние корни появляются чаще.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3950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 проверить итог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24975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применяют повторное возведение в квадрат или замену переменной. Часто задача не решается за один шаг, поэтому важно последовательно контролировать каждое преобразование.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4975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Преобразовать поэтапно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с корнем: пошаговое решение
</a:t>
            </a:r>
            <a:endParaRPr lang="en-US" sz="3044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сохранения равносильности и контроля ОДЗ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925565"/>
            <a:ext cx="4684800" cy="16465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для разных форм задач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каждой формы иррациональной задачи важны свой приём преобразования и собственная проверка результата.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методов решения иррациональных уравнений и неравенств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структура выражения, тем важнее не само преобразование, а контроль условий, при которых оно остаётся корректным.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параметр делит задачу на случаи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значения параметра, при которых меняется сама форма задачи: выражение обращается в ноль, границы ОДЗ совпадают или графики касаются друг друга.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точки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Промежутки между критическими значениями обычно имеют одинаковую структуру решения, поэтому на каждом из них можно рассматривать задачу по одному шаблону.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оси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значения нельзя пропускать: именно в этих точках часто возникает одно решение, исчезают корни или появляется вырожденный случай с бесконечным числом решений.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границы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формируют не по одному случаю, а после объединения всех интервалов и проверки границ, чтобы ответ был полным и логически непротиворечивым.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ответ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решений в зависимости от параметра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смену структуры ответа при переходе через критические значения параметра.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 не просто сдвигает ответ, а меняет его тип: от отсутствия решений до одного, двух или вырожденного случая.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зависимости числа решений от критических значений параметра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0" y="1572310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5150" y="1545710"/>
            <a:ext cx="410550" cy="46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425" y="3278960"/>
            <a:ext cx="468000" cy="46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4575" y="3278360"/>
            <a:ext cx="410550" cy="469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ОДЗ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выражение под знаком корня четной степени должно быть неотрицательным; иначе исходная запись теряет смысл.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Подкоренные выражения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корень стоит в знаменателе, отдельно проверяют, чтобы знаменатель не обращался в ноль при допустимых значениях переменной.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деления на ноль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наличии параметра область допустимых значений становится семейством условий, и именно она часто сразу отсеивает часть значений a.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параметра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равенствах вида \(\sqrt{f(x)}=g(x)\) правая часть тоже должна быть неотрицательной, иначе равенство невозможно.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Правая часть корня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01605"/>
            <a:ext cx="8424000" cy="21800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решений как обязательный этап
</a:t>
            </a:r>
            <a:endParaRPr lang="en-US" sz="305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найденное значение нужно проверить не в преобразованной записи, а именно в исходном уравнении или неравенстве, чтобы исключить ложные ответы.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в исходное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3950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верный алгебраический корень отбрасывают, если он нарушает область допустимых значений, поскольку формально такой ответ не принадлежит исходной задаче.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3950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ОДЗ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24975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осторожно следует действовать после возведения в квадрат и переноса корней: эти операции могут добавить решения, которых не было в оригинале.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4975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Посторонние корни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значения параметра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точки помогают разбить семейство задач на устойчивые случаи с одинаковой структурой ответа.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выделить несколько характерных точек, чтобы получить полный анализ поведения решения на всей оси параметра.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случаев в задачах с параметром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9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исследования семейства задач
</a:t>
            </a:r>
            <a:endParaRPr lang="en-US" sz="3159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для уравнений и неравенств с параметром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 темы для 11 класса
</a:t>
            </a:r>
            <a:endParaRPr lang="en-US" sz="2889" dirty="0"/>
          </a:p>
        </p:txBody>
      </p:sp>
      <p:sp>
        <p:nvSpPr>
          <p:cNvPr id="10" name="Text 2"/>
          <p:cNvSpPr txBox="1"/>
          <p:nvPr/>
        </p:nvSpPr>
        <p:spPr>
          <a:xfrm>
            <a:off x="514247" y="1884175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с параметрами учат не угадывать ответ, а строить цепочку строгих выводов, что особенно ценно при решении сложных алгебраических заданий.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4244" y="1461304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логики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14247" y="3607027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пересечений графиков, областей определения и числа корней напрямую поддерживает понимание функций и их поведения на разных промежутках.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4244" y="3184155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функциями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916847" y="1884175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профильных вариантах требуется не только найти решение, но и обосновать его; именно здесь тема помогает уверенно работать с несколькими случаями.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916844" y="1461304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ЕГЭ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4916847" y="3607027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аккуратного преобразования и проверки условий полезен в задачах повышенной сложности, где один неверный шаг может исказить весь ответ.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4916844" y="3184155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олимпиад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Иррациональные уравнения и неравенства с параметрами требуют ОДЗ, критических значений и обязательной проверки. Именно строгий анализ превращает набор формул в надёжный и полный ответ.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точность важнее формального преобразования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2026-05-30T04:36:08Z</dcterms:created>
  <dcterms:modified xsi:type="dcterms:W3CDTF">2026-05-30T04:36:08Z</dcterms:modified>
</cp:coreProperties>
</file>