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огромная водная оболочка Земли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около 71% Земли и хранит более 96% всей воды, влияя на климат и жизнь.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Мировой океан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объединяет пять океанов и соединяет материки. Границы между ними условны: на карте проводятся линии, а вода свободно перемешивается. Поэтому океан — общий дом для множества морских организмов.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большая водная площадь помогает климату оставаться стабильнее.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площади Мирового океана: учебные материалы по географии (общепринятый школьный ориентир).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солнечное тепло и возвращает его в атмосферу через испарение. Это поддерживает погоду и помогает круговороту воды.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океан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Мирового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почти половину площади всего Мирового океана. Его размеры влияют на морские течения и на то, как распределяется тепло по Земле.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глубины и островной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океане находится Марианская впадина — самое глубокое место на планете: глубина превышает 11 км. Здесь также много островов и вулканов, а некоторые островные государства живут прямо рядом с океаном.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 площади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наглядное сравнение показывает: Тихий океан заметно больше остальных, а Северный Ледовитый — самый маленький.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площадях объясняет, почему вклад разных океанов в климат и морские течения ощущается по-разному.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площади океанов: общеизвестные справочные данные по географии (значения могут немного отличаться в разных атласах).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и его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протянулся с севера на юг и играет роль водной «связки» между тремя частями света: Европой, Африкой и Америкой.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его водам проходят важные морские маршруты, по которым перевозят товары между странами и континентами.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Гольфстрим смягчает климат Западной Европы: в среднем здесь теплее, чем могло бы быть на той же широте.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океанской воды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Соленость и температура меняют «вес» воды, а значит — как она движется и где легче замерзает.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холодная и солёная вода тяжелее — поэтому она опускается ниже, помогая океану работать как единая система течений и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школьные справочные значения по океанской воде (температурные диапазоны и средняя соленость).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через океан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 поверхности океана запускает цепочку: облака → осадки → возврат воды в океан.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 на разных глубинах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поверхности достаточно света, поэтому там активно живут фитопланктон и многие морские животные. Они находят пищу и условия для роста, а планктон служит основой цепочек питания.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жизнь среди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хорошо освещённой зоне встречаются рыбы и медузы. Здесь жизнь быстрее развивается: больше пищи, удобнее температуры и часто больше кислорода, чем на глубине.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и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производит значительную часть кислорода на Земле. Через него работает «первый этап» питания: солнечная энергия превращается в органическое вещество.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Глубины: холод и темнота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глубинах организмы приспособлены к слабому свету, сильному давлению и низким температурам. Они экономят энергию и находят пищу там, где она поступает очень редко.
</a:t>
            </a:r>
            <a:endParaRPr lang="en-US" sz="15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рифы поддерживают целые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менее 1% площади дна океана, но приютили около четверти всех морских видов. Рыбы находят там укрытия и места для размножения. Рифы напоминают «дома» для огромного числа обитателей.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удара по рифам: потепление и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особенно уязвимы: загрязнение воды и потепление могут нарушать жизнь кораллов. Когда условия меняются, кораллы теряют способность поддерживать свои сообщества. Из-за этого страдают и рыбы, и прибрежные берега.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подводные города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Мировому океану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наносят проблемы, связанные с человеком: пластик и отходы, потепление, загрязнение нефтью и химикатами, а также чрезмерный вылов и разрушение прибрежных зон.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часть угроз усиливается изменением климата, а часть напрямую связана с повседневной деятельностью людей. Это требует разных мер защиты.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экологии океана (условные значения, без привязки к конкретным измерениям).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 в океане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изделия попадают в океан через реки, ливневые стоки и прибрежный мусор. Со временем они разрушаются под действием солнца и волн, превращаясь в более мелкие фрагменты.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опасна фракция микропластика — частицы становятся настолько малы, что их легко поедают разные организмы. Так загрязнение переходит из воды в пищевые цепочки рыб и морских животных.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разносят пластик на большие расстояния. В итоге мусор может накапливаться в отдельных участках океана, создавая «пятна» и увеличивая нагрузку на экосистемы.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не исчезает быстро: он сохраняется длительное время и продолжает воздействовать на живые существа. Поэтому уменьшение выбросов важнее, чем попытки убрать всё после попадания в океан.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помогает людям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питание: рыба и морепродукты — важная часть рациона многих стран. Одновременно развиваются аквакультура и промысел, создающие рабочие места для людей у побережья.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океаны перевозят грузы между странами: это помогает экономике и повседневной жизни. Морские пути связывают разные регионы, делая товары быстрее и часто дешевле.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поддерживает туризм: пляжи, дайвинг и наблюдение за морскими животными привлекают путешественников. Доход от отдыха зависит от чистоты воды и сохранности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ресурсы океана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человеку разные ресурсы — от продуктов питания до энергии. Пользоваться ими нужно бережно, чтобы сохранять экосистемы и не ухудшать состояние морей и берегов.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ресурсов требуют разных правил. Чем выше нагрузка на экосистемы (например, шельф и добыча), тем важнее контроль и охрана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школьных учебников и справочники по географии и природопользованию (обобщённые сведения).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 океан: от уменьшения пластика до восстановления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23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природоохранных мер (последовательность шагов).
</a:t>
            </a:r>
            <a:endParaRPr lang="en-US" sz="2357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и изменения в Арктике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Арктика реагирует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— самый маленький океан Земли. Он особенно чувствителен к потеплению, потому что морской лед здесь сокращается быстрее, чем раньше, и быстрее меняется сезонная погода.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изменения льда отражаются на жизни людей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льда влияют на арктических животных, для которых лёд — часть среды обитания. Меняются и условия жизни людей: усложняются безопасные маршруты и хозяйственная деятельность в северных районах.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тепло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направляют энергию из тропиков в умеренные широты, а холодные — возвращают её обратно. Поэтому районы у течений часто отличаются по погоде и температуре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чем активнее течение переносит большие массы воды, тем заметнее его влияние на климат и рыболовные зоны. Это помогает объяснить различия «погодных характеров» побережий.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влиянии течений; значения на диаграмме — условные, отражающие сравнительную 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океан сегодня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отслеживать температуру поверхности, высоту волн и изменения уровня моря. По снимкам видно, как меняются течения и где образуются крупные скопления льда или водорослей.
</a:t>
            </a:r>
            <a:endParaRPr lang="en-US" sz="1589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Буйки и береговые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Буйки передают данные о температуре и солёности, а также о течениях в режиме наблюдений. Это даёт учёным «непрерывную ленту» изменений, а не разовые измерения.
</a:t>
            </a:r>
            <a:endParaRPr lang="en-US" sz="1566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корабли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кораблей берут пробы воды, измеряют химический состав и изучают планктон. Такие работы позволяют уточнять причины наблюдаемых изменений в экосистемах и течениях.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спускаются в глубину и измеряют параметры там, где человеку работать трудно. Они помогают изучать давление, состав воды и условия жизни на больших глубинах.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уменьшения мусора (сегодня)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реже брать одноразовые упаковки и бутылки. Отдавай предпочтение многоразовым вещам и не выбрасывай пластик на улице — даже мелкий мусор легко оказывается в воде.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 воду (каждую неделю)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воду дома и в школе: закрывай кран, не допускай лишних проливов. Меньше сточных вод — ниже нагрузка на водоёмы, которые затем влияют и на океан.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 отходы (в течение учебного года)
</a:t>
            </a:r>
            <a:endParaRPr lang="en-US" sz="1578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разделяй бумагу, пластик и другие отходы. Если в школе есть пункты сбора, пользуйся ими — так материал получает шанс переработки, а не попадания в реки.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 в уборках (когда проводится акция)
</a:t>
            </a:r>
            <a:endParaRPr lang="en-US" sz="1519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Принимай участие в уборках берега и территории рядом с водоёмом. Собранный мусор не попадёт в реки и дальше в океан, а значит, будет спасать животных и улучшать качество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основа жизни на Земле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регулирует климат, участвует в круговороте воды и обеспечивает пищу и ресурсы. Его состояние зависит от действий людей: загрязнение, чрезмерный вылов и потепление угрожают морям и океанам.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2026-05-12T23:32:29Z</dcterms:created>
  <dcterms:modified xsi:type="dcterms:W3CDTF">2026-05-12T23:32:29Z</dcterms:modified>
</cp:coreProperties>
</file>