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Уголовная ответственность за участие в террористической и экстремистской деятельности
</a:t>
            </a:r>
            <a:endParaRPr lang="en-US" sz="255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какие действия в сети и вне её становятся преступлением.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десятикласснику важно знать эти правила
</a:t>
            </a:r>
            <a:endParaRPr lang="en-US" sz="288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контент часто маскируется под шутки, спор и «справедливые» лозунги. Репост, комментарий, перевод денег или вступление в закрытый чат могут оставить доказуемый след и привести к уголовной проверке.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в правовом смысле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в праве связан с насилием или угрозой насилия, когда через страх пытаются повлиять на власть, общество или конкретных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охватывает возбуждение ненависти, унижение достоинства, призывы к насилию, подрыв конституционного строя и участие в запрещённых объединениях.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могут проявляться не только в действиях, но и в публикациях, комментариях, переписке, видео, символике и публичных лозунгах.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УК РФ, связанные с терроризмом и экстремизмом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205.1–205.5 УК РФ регулируют содействие, призывы, оправдание, обучение, создание террористического сообщества и участие в террористической организации.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280 и 282 УК РФ касаются публичных призывов к экстремизму, а также возбуждения ненависти или вражды по запрещённым признакам.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282.1 и 282.2 УК РФ устанавливают ответственность за экстремистское сообщество и экстремистскую организацию, включая создание и участие в них.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квалификации важно наличие умысла: человек должен осознавать опасный характер своих действий и понимать их связь с запрещённой деятельностью.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по основным составам преступлений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меняется строгость санкций в зависимости от роли участника и тяжести деяния.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участие и выше роль человека, тем строже наказание и выше риск лишения свободы.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Российской Федерации, статьи 205.1, 205.2, 205.3 и 280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уголовная ответственность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онлайн-вовлечения до правовой оценки по УК РФ.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имеет решающее значение, но не защищает от ответственности автоматически: суд учитывает несовершеннолетие, однако наказание всё равно возможно.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Российской Федерации, статья 20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общий возраст уголовной ответственности в России, хотя за отдельные тяжкие деяния он наступает раньше.
</a:t>
            </a:r>
            <a:endParaRPr lang="en-US" sz="20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формы участия и рост правовых рисков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внешне пассивные действия могут стать доказательством вовлечённости, если они повторяются и сопровождаются осознанной поддержкой.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участника и чем устойчивее его действия, тем ближе риск к реальному лишению свободы.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составов УК РФ 205.1–205.5, 280, 282, 282.1, 282.2
</a:t>
            </a:r>
            <a:endParaRPr lang="en-US" sz="9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главная среда вербовки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вовлечение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всё начинается с личных сообщений, анонимных каналов и игровых чатов. Подростка втягивают в разговор через нейтральную тему, чтобы снизить настороженность.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лозунги, мемы, короткие видео и обещания поддержки. Цель — вызвать чувство исключительности, протеста или принадлежности к «своим».
</a:t>
            </a:r>
            <a:endParaRPr lang="en-US" sz="1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содействием террористической деятельности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денег, оплата расходов или иная материальная помощь могут образовать состав, если человек понимает их связь с террористической деятельностью.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сведений, инструкций, адресов, схем или контактов помогает подготовке преступления и может повлечь ответственность даже без личного участия в теракте.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Вербовка и вовлечение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людей, убеждение вступить в группу или склонение к участию в действиях рассматриваются как активное содействие, а не случайное общение.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встреч, предоставление техники, укрытие следов или помощь в сокрытии участников относятся к вспомогательным действиям, которые закон оценивает как опасные.
</a:t>
            </a:r>
            <a:endParaRPr lang="en-US" sz="9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призывы и оправдание терроризма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призыв к терроризму опасен уже сам по себе: для ответственности не требуется, чтобы теракт был совершён, достаточно обращения к неопределённому кругу лиц.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Оправдание выражается в одобрении насилия, попытках представить террористические действия допустимыми, «героическими» или якобы вынужденными, а также в распространении таких материалов.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 значима именно публичность: открытая запись, комментарий, канал, пересылка или иной доступный многим пользователям формат могут стать основанием для проверки и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преступления и признаки ненависти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начинается с языка вражды: унижения людей по национальному, расовому, религиозному или социальному признаку и призывов к дискриминации либо насилию.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повышают демонстрация запрещённой символики, агрессивная пропаганда и распространение сообщений, которые закрепляют образ «врага» и оправдывают нападения.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закон выделяет участие в экстремистском сообществе, его организацию и вовлечение новых участников, потому что группа усиливает радикализацию и снижает контроль.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квалификации важны содержание высказывания, контекст публикации, адресат и умысел автора; даже краткий пост или видео могут иметь правовые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наказаний по степени строгости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зависят не только от статьи, но и от роли человека: автор, организатор, финансирующее лицо и участник несут разную степень ответственности.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строгие меры связаны с обучением, организацией и системной поддержкой опасной деятельности; публичные призывы тоже влекут серьёзные последствия.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РФ: статьи 205.1, 205.2, 205.3, 205.5, 280, 282, 282.1, 282.2
</a:t>
            </a:r>
            <a:endParaRPr lang="en-US" sz="9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Отягчающие обстоятельства и роль группы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действия совершаются группой, заранее распределившей роли, суд оценивает не только конкретный эпизод, но и устойчивость объединения, подготовку материалов и согласованность поведения.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строгая оценка применяется при вовлечении несовершеннолетних, использовании служебного положения, повторности действий и финансировании, поскольку такие признаки усиливают общественную опасность.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Организатор, вербовщик и координатор отвечают строже, чем случайный участник: значение имеют инициатива, контроль над процессом и способность влиять на других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экстремизм: сходства и различия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двух групп преступлений и их правовые ориентиры.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связан прежде всего с насилием и запугиванием, а экстремизм — с ненавистью, радикализацией и разрушением общественного согласия.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РФ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устанавливаются признаки преступления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фиксации цифровых следов, экспертизы и правовой оценки по материалам публикаций, сообщений и переводов.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несовершеннолетних
</a:t>
            </a:r>
            <a:endParaRPr lang="en-US" sz="2773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учёте возраста подростка могут поставить на профилактический контроль, если действия связаны с опасным контентом или участием в запрещённой активности.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Судимость и связанные с ней ограничения способны осложнить поступление в отдельные образовательные и профессиональные организации, где важна безупречная репутация.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должности и сферы деятельности становятся недоступными или требуют дополнительной проверки, поскольку факт осуждения сохраняет юридическое значение на годы.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учитывает возраст, условия жизни, уровень развития, раскаяние и помощь следствию, но эти обстоятельства не отменяют ответственности и возможных последствий.
</a:t>
            </a:r>
            <a:endParaRPr lang="en-US" sz="9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группы или канала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— закрытый доступ, анонимные администраторы, символика запрещённых организаций и призывы переводить деньги или переходить в личные сообщения для «инструкций».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риска — атмосфера секретности и избранности: пользователю обещают «особую миссию», давят на эмоции и быстро переводят разговор к радикальным идеям.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безопасное поведение в сети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распространяй радикальные материалы, не вступай в закрытые чаты «из любопытства» и проверяй источник любой информации, особенно если она вызывает страх или злость.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подозрительном контакте сразу блокируй аккаунт, прекращай переписку и сохраняй доказательства; при необходимости обратись к родителям, учителю, школьному психологу или в полицию.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мышление, цифровая гигиена и знание закона помогают вовремя распознать манипуляцию, не стать участником противоправной схемы и защитить своё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 сети может изменить будущее
</a:t>
            </a:r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наказываются не только за насилие, но и за пропаганду, финансирование, вербовку и распространение опасных идей; в сети это особенно быстро становится заметно и доказуемо.
</a:t>
            </a:r>
            <a:endParaRPr lang="en-US" sz="36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2026-05-21T04:34:26Z</dcterms:created>
  <dcterms:modified xsi:type="dcterms:W3CDTF">2026-05-21T04:34:26Z</dcterms:modified>
</cp:coreProperties>
</file>