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продолжают свой род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есть два главных способа размножения: семенами и частями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растениям несколько способов размножения?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 могут уйти на новое место, поэтому им помогают ветер, вода, насекомые и человек. Один способ расселяет далеко, другой быстро создаёт новое растение рядом.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 — самый известный способ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— начало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похоже на маленькую упаковку для будущего растения. Внутри есть зародыш и запас пищи, который помогает ему начать рост в подходящий момент.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образуются после опыления и оплодотворения. Сначала пыльца попадает на цветок, а затем в семени начинает развиваться новое растение.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 размножается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способом размножаются фасоль, горох, подсолнечник, яблоня и одуванчик. У каждого из них семена помогают появляться новым растениям.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 позволяет растениям расселяться в новые места. Иногда одно растение даёт очень много семян, и природа как будто запасает будущее.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цветок превращается в плод и семена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готовится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цветка есть тычинки и пестик. Тычинки создают пыльцу, а пестик принимает её на рыльце. Так начинается важный процесс образования будущих семян.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Пыльца попадает куда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пыльца оказывается на рыльце пестика, происходит опыление. После этого в цветке запускается оплодотворение, и растение начинает «строить» семена.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завязи получается плод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завязь цветка разрастается и становится плодом. Он защищает семена и помогает им созреть, пока они ещё не готовы к путешествию.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Семяпочки становятся семенами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Семяпочки внутри завязи превращаются в семена. В них уже спрятано всё нужное для нового растения, поэтому один маленький цветок может дать большое потомство.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семени к молодому растению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семя прорастает при наличии воды, тепла и воздуха.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343" y="1588127"/>
            <a:ext cx="180862" cy="206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594727"/>
            <a:ext cx="193800" cy="193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размножаются семенами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и груша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деревьев семена находятся внутри плодов. Плод защищает семена, а потом помогает им попасть в новые места, когда его съедают животные или человек.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 горох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фасоли и гороха хорошо заметны семена в стручках. Это удобные примеры для наблюдения: дети легко видят, где спрятано будущее растение.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образует множество лёгких семян. После созревания они легко разносятся ветром, поэтому новые растения могут появляться далеко от родителя.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Сосна и другие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сосны семена развиваются в шишках, а у многих других растений — в плодах или коробочках. Семенной способ помогает растениям расселяться очень широко.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подсолнечника семена развиваются в крупной корзинке. Они знакомы многим детям, потому что их часто можно увидеть и рассматривать без сложных приборов.
</a:t>
            </a:r>
            <a:endParaRPr lang="en-US" sz="8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размножение: новое растение из части старого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корня, стебля или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растение может появиться не только из семени, но и из части самого растения. Иногда для этого хватает корня, стебля, листа или побега.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 на родителя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способе новое растение обычно очень похоже на старое. У него сохраняются многие признаки, словно природа сделала точную, но живую копию.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способ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помогает быстро получить новое растение рядом с родителем. Это удобно там, где нужно скорее занять место и не ждать семян.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38475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Усы, корневища и ползучие побеги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54056" y="2721774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корневища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ландыша и ириса под землёй растут корневища. Это особые подземные стебли, которые помогают растению разрастаться и запасать силы.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454056" y="3913790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Побеги, которые ползут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стебли стелются по земле и укореняются там, где коснулись почвы. Так растения быстро занимают свободное пространство вокруг себя.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50356" y="1529749"/>
            <a:ext cx="36837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 на усах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клубники новые кустики появляются на длинных усах. Они тянутся по земле, укореняются в новом месте и дают молодое растение.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луковицы и клубнелуковицы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Картофельные клубни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клубнями. На них есть «глазки» — маленькие почки, из которых потом вырастают новые побеги и целый куст.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лука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хранит запас пищи и помогает растению пережить неблагоприятное время. Потом из неё легко появляется новый зелёный росток.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и его луковица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тоже использует луковицу. В ней спрятаны питательные вещества, которые помогают растению быстро начать рост весной.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Клубнелуковица гладиолуса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гладиолуса есть клубнелуковица. Она похожа на маленький запасной домик для растения и помогает ему пережить холод или засуху.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листьями и черенками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из которого вырастает новое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новый росток появляется прямо из листа. Так умеет каланхоэ, и это выглядит почти как маленькое чудо на подоконнике. Лист постепенно даёт начало новому растению, если ему хватает влаги и тепла.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Черенок отправляется в путь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Черенок — это кусочек стебля с почками. Если поставить его в воду или влажную почву, он может дать корни и начать расти дальше. Так размножают смородину, герань и виноград.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для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используют черенки, потому что это просто и быстро. Новое растение сохраняет признаки родителя, а садоводу не нужно долго ждать, пока появятся семена.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черенками и делением куста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ухода за садовыми, комнатными и ягодными растениями.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урок показывает два способа продолжения жизни растений: семенной и вегетативный. Вегетативный способ помогает быстро получить новое растение с теми же признаками.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способа размножения растений изучают на этом уроке.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ботаники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04625"/>
            <a:ext cx="324900" cy="2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путешествуют по миру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ветру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семена одуванчика и клёна уносятся ветром далеко от растения-родителя. Так они могут оказаться в новом месте и начать рост там, где раньше их не было.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шерсти и одежде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репейника снабжены крючочками. Они цепляются за шерсть животных и за одежду человека, а потом отрываются уже в другом месте, словно маленькие путешественники.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воде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 может переноситься морскими течениями и водой. Его прочная оболочка помогает семени не повредиться, пока оно плывёт к новому берегу и ждёт подходящих условий.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птиц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плоды поедают птицы, а семена проходят через их организм почти невредимыми. Затем они попадают на землю далеко от материнского растения и получают шанс прорасти.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— маленькие помощники цветов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 бабочки переносят пыльцу с одного цветка на другой. Без этого шага не получится оплодотворение, а значит, не образуются плоды и семена.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Приманка для гостей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и аромат помогают цветам привлекать опылителей. Растение словно зовёт помощников, а те прилетают за нектаром и случайно уносят пыльцу на лапках и теле.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опыление проходит успешно, растение продолжает свой род. Так природа устроила очень удобный обмен: насекомые получают питание, а цветы — шанс дать семена.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размножаются частями тела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3188" y="199160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живучие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водорослей и мхов новая жизнь может начаться даже из небольшой части тела. Если она попадает в подходящие условия, из неё вырастает целый организм.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171298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отделилась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Отломившийся кусочек растения не всегда погибает. При наличии влаги, света и подходящей среды он может закрепиться, укорениться и постепенно превратиться в самостоятельное растение.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69413" y="199160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 лишних хитростей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не требует семян и цветков. Он помогает растениям быстро восстановиться после повреждения и продолжать жизнь там, где условия для них благоприятны.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семени к молодому растению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Семя в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попадает в землю и ждёт подходящих условий. Оно не начинает расти сразу, если вокруг слишком сухо или холодно.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Набухание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впитывает воду, оболочка размягчается, и внутри пробуждается зародыш. Теперь растение готово сделать первый шаг.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Появление корешка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наружу выходит корешок. Он помогает удержаться в почве и начинает доставлять будущему растению воду.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Стебелёк и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тянется стебелёк, раскрываются первые листочки, и молодому растению уже нужны свет, воздух и аккуратный уход.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семенное и вегетативное размножение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помогают расселяться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семенном размножении новые растения могут появляться далеко от родителей. Это удобно, когда нужно заселить новые места и дать потомство сразу в большом количестве.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растения работают быстро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идёт без семян. Новое растение вырастает из клубня, луковицы, уса, черенка или корневища и обычно быстрее начинает развиваться.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 родителя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вегетативном способе потомок очень похож на родительское растение. Это особенно важно, когда нужно сохранить вкус плодов, форму цветка или другие признаки сорта.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— разные способы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Семенное размножение полезно для расселения и разнообразия, а вегетативное — для быстрого роста и сохранения нужных свойств. У растений, как у мастеров, есть выбор.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какой способ встречается чаще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дикорастущими и культурными растениями на уроке.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примеры для наблюдений на уроке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фасоли удобно рассматривать крупное семя. В нём хорошо заметны две семядоли, поэтому этот пример помогает понять, как устроено семя изнутри.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лука заметны слои луковицы. Если внимательно посмотреть, можно понять, что это не просто овощ, а запас питания и способ размножения.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гороха легко увидеть стручки. Внутри них находятся семена, а сам плод показывает, где и как растения прячут своё будущее потомство.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клубники хорошо видны усы. На них появляются новые кустики, и этот пример отлично показывает, как растение может расселяться без семян.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умеют продолжать жизнь по-разному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помогают растениям расселяться, а части тела — быстро получать новые растения рядом. Оба способа важны, поэтому зелёный мир постоянно обновляется и не скучает.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2026-05-26T08:38:46Z</dcterms:created>
  <dcterms:modified xsi:type="dcterms:W3CDTF">2026-05-26T08:38:46Z</dcterms:modified>
</cp:coreProperties>
</file>