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Чудо-музыка вокруг нас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 с нами каждый день и умеет говорить без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появилась очень давно и сопровождала людей в труде, играх и праздниках. Сегодня она звучит дома, в школе, в сказках и мультфильмах, делая обычные дни ярче и интереснее.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уловить, как музыка «шагает»: он похож на хлопки, шаги и сердечный стук. Без ритма песня теряет уверенность и стройность.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музыка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звуки, которые легко запомнить и напеть. Именно она чаще всего остаётся в памяти и делает песню узнаваемой с первых нот.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показывает, как быстро движется музыка. Он бывает быстрым, средним или медленным, и от него зависит, будет ли мелодия бодрой или спокойной.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делает звучание выразительным: музыка может быть тихой, мягкой, громкой или торжественной. Благодаря этому одна и та же мелодия звучит по-разному.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и виолончель звучат мягко и певуче. Их звук будто тянется длинной красивой линией и очень хорошо подходит для плавной мелодии.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 духовые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и бубен помогают держать ритм, а флейта и труба добавляют яркость. Вместе они создают музыку с разными голосами, как в настоящем оркестре.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 звонкая музыка чаще всего звучит весело. Она словно зовёт прыгать, улыбаться и хлопать в ладоши, даже если просто сидишь на месте.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и мягкая мелодия помогает успокоиться. Она напоминает тихий вечер, когда можно мечтать, отдыхать и слушать звуки очень внимательно.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Грустная музыка бывает плавной и негромкой. Она помогает понять чувства без слов и показывает, что музыка умеет говорить почти как человек.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настроение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рождения песни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идея постепенно превращается в готовое исполнение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герою стать смелее, смешнее или загадочнее. Один и тот же персонаж может звучать по-разному, если меняется мелодия или инструмент.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музыка подсказывает, что сейчас будет радость, опасность или чудо. Звуки работают как добрые подсказки для внимательного слушателя.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мотив легко запоминается и сразу напоминает о герое. Поэтому музыка в сказке словно оставляет маленький след от волшебных шагов.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сказках и мультфильмах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которая идёт издалека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народная песня живёт много лет, потому что её бережно поют в семье. В ней слышны природа, труд и весёлые игры, а мелодия легко подхватывается даже теми, кто слышит её впервые.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на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дети и взрослые встают в круг, берутся за руки и поют знакомую песню. Под звуки гармошки ноги сами идут в такт, а яркие узоры на одежде словно кружатся вместе с хороводом.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народной музыки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14435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3838" y="1443500"/>
            <a:ext cx="200925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1775" y="1443500"/>
            <a:ext cx="267900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придумывает мелодию и решает, как она будет звучать. Сначала появляется замысел, а потом из него рождается песня или пьеса.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поёт или играет музыку на инструменте. Именно исполнитель делает мелодию слышимой и помогает ей зазвучать живо и красиво.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настроение, ритм и смысл произведения. Без слушателя музыка остаётся без отклика, поэтому его внимательное ухо очень важно.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нужен музыке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слушает и повторяет мелодию, он тренирует память. Нужно запомнить порядок звуков, а это отличная работа для внимательной головы.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Хлопки, шаги и отбивание ритма учат собранности. Музыка помогает не торопиться, держать темп и точно выполнять задание вместе с другими.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упражнения развивают слух и внимание. Они похожи на весёлую зарядку: работают уши, ладошки и даже воображение, которое любит подсказывать ответы.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помогает учиться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движение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словно приглашает тело в путь: под быстрый ритм хочется шагать, подпрыгивать и хлопать в ладоши. Движение помогает лучше почувствовать музыку и сделать её живой.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медленную мелодию движения становятся плавными и мягкими, как тихий танец. Повороты, хлопки и шаги помогают услышать ритм точнее и дружно двигаться вместе.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внимательно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услышать музыку не только ушами, но и вниманием, воображением и наблюдательностью.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разных стран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ритмы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страны есть любимые ритмы, по которым сразу угадывается её музыкальный характер. Где-то музыка звучит звонко и бодро, а где-то — мягко и спокойно.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популярны разные инструменты: барабаны, флейты, гитары, скрипки и многие другие. Их голоса делают мелодии непохожими друг на друга.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открытки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может рассказать о природе, праздниках и повседневной жизни людей. Слушая её, можно мысленно отправиться в путешествие, даже не выходя из класса.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без слов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почувствовать настроение другой страны и её людей. Она словно дружелюбный привет, который понятен даже без перевода и длинных объяснений.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помогает человеку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поддерживает в важные минуты: перед выступлением, в дороге, на празднике и в тихий вечер. Она умеет подарить смелость, радость и немного волшебного спокойствия.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помогает уснуть, бодрая песня — проснуться, а любимая мелодия делает день теплее. Иногда музыка утешает лучше добрых слов и звучит как верный друг.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один тон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музыка звучит одинаково, она быстро надоедает. Поэтому композиторы начинают с простых звуков и внимательно выбирают, где музыка будет тише или громче.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контраст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мелодии появляются резкие и мягкие места, слушателю становится интереснее. Контрасты помогают услышать, где начинается новая часть песни.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выразительность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громкого и тихого, быстрого и медленного делает музыку живой. Она становится похожей на маленькое приключение со своими поворотами и секретами.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громкости и тишины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звука к мелодии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простых звуков постепенно появляется узнаваемая мелодия и запоминающийся припев.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и ансамбле важно внимательно слушать других, чтобы не перебивать общий звук. Тогда каждый голос или инструмент звучит на своём месте.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учит начинать вместе, завершать вместе и не торопить товарищей. Это помогает быть терпеливым, аккуратным и уважительным к общему делу.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стараются, рождается красивое согласованное звучание. Музыкальный коллектив напоминает дружную команду, где у каждого есть своя важная роль.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правила дружбы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" y="9338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9600" y="14549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часто встречает нас с самого утра: будильник, песенка в машине или мелодия в телефоне. Она помогает проснуться, собраться и настроиться на день.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39600" y="34915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музыка тоже рядом: колыбельная, любимая игра или тихая мелодия перед сном. Она делает обычные дела уютнее и немного веселее.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повседневной жизни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строится из ритма, мелодии, темпа и настроения. Эти части помогают ей звучать понятно, выразительно и по-разному.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бывает народной, классической и современной, а ещё её можно слушать, петь, играть и танцевать. У музыки много способов разговаривать с людьми.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соединяет людей без слов и делает мир добрее. Когда мы слышим знакомую мелодию, нам легче чувствовать радость, дружбу и тепло.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открытия о музыке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остаётся рядом с человеком на всю жизнь: она радует, успокаивает, учит и объединяет. В её звуках живёт добрый язык чувств, понятный каждому сердцу.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Чудо, которое слышно сердцем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2026-05-24T20:04:33Z</dcterms:created>
  <dcterms:modified xsi:type="dcterms:W3CDTF">2026-05-24T20:04:33Z</dcterms:modified>
</cp:coreProperties>
</file>