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в английском языке: точность выражения количества и обобщения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помогают точно говорить о количестве, охвате и неопределённости.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кванторы в английской речи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уточняют не только наличие предметов, но и их количество, долю или распределение в группе. В школьных темах они особенно полезны для описания учёбы, экзаменов, хобби и повседневных ситуаций.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квантор в английской грамматике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уточняет объём или степень неопределённости: от точного количества до общего, большого, малого или приблизительного. Его смысл всегда связан с контекстом высказывания и задачей говорящего.
</a:t>
            </a:r>
            <a:endParaRPr lang="en-US" sz="1095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квантор стоит перед существительным и помогает обозначить количество без точного числа. В этом случае он выполняет роль грамматического маркера, а не обычного числительного.
</a:t>
            </a:r>
            <a:endParaRPr lang="en-US" sz="118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кванторы могут заменять существительное или быть местоименными формами. Тогда они не только называют количество, но и сами становятся смысловым центром фразы.
</a:t>
            </a:r>
            <a:endParaRPr lang="en-US" sz="1172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слова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может менять оттенок значения в разных предложениях. Поэтому выбор квантора определяется не только словом рядом, но и типом ситуации, в которой он употребляется.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426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отдельные предметы, которые легко разделить на единицы: books, students, apples, ideas. Они имеют форму единственного и множественного числа и сочетаются с кванторами для подсчёта.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абстрактные понятия или цельную массу: water, advice, information, music, furniture. Их обычно не считают поштучно, поэтому выбор квантора строится иначе.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массу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обычно употребляется с исчисляемыми существительными во множественном числе, а much — с неисчисляемыми. Это одно из базовых правил, от которого зависит грамматическая правильность предложения.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many и much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 подходит и для исчисляемых, и для неисчисляемых существительных. Именно поэтому эта форма часто становится удобным выбором, когда нужно выразить большое количество без дополнительной грамматической сложности.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случаи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394" y="1574700"/>
            <a:ext cx="3274462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кванторы и их употребление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частотные кванторы, их значение и типичные сочетания.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существительного определяет выбор формы, а оттенок значения — её смысловую окраску: достаточность или нехватку.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общеупотребительным правилам английской грамматики.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 в разных типах предложений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ученик подходит к учителю и спрашивает о домашних заданиях. Фраза звучит мягко и естественно: I have some questions. Здесь some показывает, что говорящий рассчитывает на положительный или нейтральный ответ.
</a:t>
            </a:r>
            <a:endParaRPr lang="en-US" sz="102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ожидают ответ «да»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ученица уточняет, есть ли у одноклассника свободные листы: Do you have any paper? Она не предполагает ответ заранее, поэтому any звучит нейтрально и подходит для обычного вопроса.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предположения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в классе почти не осталось молока, поэтому говорят: There isn’t any milk. Но в просьбе форма some сохраняется: Would you like some tea? Такой контраст хорошо показывает гибкость этих слов.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просьба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квантор по существительному и типу предложения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базовым правилам сочетания кванторов с типом существительного и коммуникативной задачей.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few, few, a little и little: важные смысловые различия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употребляется с исчисляемыми существительными и передаёт мысль о небольшом, но реальном количестве. В этой форме слышится не дефицит, а наличие нужного минимума.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 — небольшое, но достаточное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 также сочетается с исчисляемыми существительными, но подчёркивает нехватку. Фраза звучит так, будто говорящий фиксирует проблему: предметов или людей слишком мало.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 — недостаток и ограниченность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тоже относится к неисчисляемым существительным, но уже передаёт нехватку. В речи и письме это помогает точно различать нейтральное описание объёма и оценку его недостаточности.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 — нехватка ресурса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используется с неисчисляемыми существительными и показывает, что объём небольшой, но достаточный. Эта форма особенно полезна, когда нужно отметить наличие ресурса, а не его дефицит.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 — немного, но хватает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частотности кванторов в школьных контекстах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кванторы звучат там, где школьники обсуждают повседневные дела, нагрузку и общение. Поэтому они особенно заметны в темах учебного распорядка и домашней работы.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школьных тем; значения условные.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частотность ожидаема в контекстах, где регулярно нужно говорить о количестве и неопределённости.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All, most, each, every: обобщение и распределение по группе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 — вся группа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обозначает целую группу без исключений. Эта форма удобна, когда нужно говорить о классе, семье или команде как о едином целом, не выделяя отдельных участников.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 — по отдельности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 подчёркивает рассмотрение элементов по одному и часто звучит распределительно. Она особенно полезна, когда важно показать, что каждый участник получает свою роль, задание или результат.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 — большая часть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указывает на преобладающую часть группы, но не на всех. Такая форма помогает делать осторожные обобщения и избегать слишком категоричных выводов о мнении или поведении.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 — без исключений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тоже означает каждого члена группы, но употребляется только вместе с существительным после себя. Эта форма особенно важна, когда требуется подчеркнуть обязательность и полный охват.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all, most, each и every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кванторы помогают по-разному охватывать группу: целиком, частично или по одному элементу. Важно различать групповое и распределительное значение, а также типичные грамматические модели.
</a:t>
            </a:r>
            <a:endParaRPr lang="en-US" sz="1298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грамматике английского языка.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и most описывают группу в целом, а each и every фокусируют внимание на каждом отдельном элементе.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Neither, either, both: кванторы и выбор между вариантами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употребляется, когда оба объекта или оба ответа рассматриваются как единое целое. Эта форма особенно естественна в сравнении, согласовании и конструкциях both…and.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вместе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 исключает оба предложения или оба ответа сразу. Он типичен для конструкций neither…nor и помогает кратко передать полное отрицание без лишнего повторения.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двух вариантов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 подчёркивает выбор между двумя возможностями без указания на предпочтение. В речи и письме он часто сочетается с either…or и выражает допустимость любого варианта.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двух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кванторы от неопределённых местоимений и числительных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значение и позиция слова определяют его грамматическую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many ставят перед неисчисляемым существительным: many information, many homework. Для таких слов нужна форма much, потому что они обозначают массу, а не отдельные предметы.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вместо much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few и little часто путают с their вариантами с артиклем. Без, а звучит оттенок нехватки, а с a — небольшое, но достаточное количество, что существенно меняет смысл высказывания.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и a little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говорить every students или every days. После every требуется существительное в единственном числе, поскольку квантор обозначает каждого члена группы по отдельности, а не группу целиком.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с множественным числом
</a:t>
            </a:r>
            <a:endParaRPr lang="en-US" sz="1352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вызывают особые затруднения: some не всегда заменяется на any автоматически. В просьбах, предложениях и вопросах с ожидаемым положительным ответом some остаётся естественным выбором.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и any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в вопросах, утверждениях и отрицаниях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абсолютные частоты, а типичную учебную заметность форм в разных типах предложений и упражнениях.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примерам и грамматическим упражнениям.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some, any, many и much образуют ядро употребления, а отрицательные сочетания точнее связаны с контекстом и задачей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в письменной речи 11 класса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позволяют писать компактно и без повторов: most students, a few ideas, much progress. Благодаря им текст звучит более собранно и профессионально, особенно в коротких ответах и комментариях.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слов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удобно выражать степень уверенности, нехватку или достаточность. Формулы little time и a little time дают разные оценки ситуации, а значит, помогают избежать двусмысленности в письменной речи.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оценка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эссе и аналитических абзацах кванторы помогают обобщать данные, сопоставлять группы и формулировать выводы. Формы most, many и a lot of особенно полезны при описании тенденций и наблюдений.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и сравнение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делают утверждения более аккуратными: some of the students, few examples, all the evidence. Такой выбор показывает, что автор различает полное и частичное совпадение, а не говорит чрезмерно категорично.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Аргументированность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в реальных темах общения старшеклассников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Марина сказала, что у неё little time and a lot of homework. После уроков осталось only a few free hours, поэтому она распределила нагрузку очень точно. Кванторы помогли ей описать день без лишних подробностей, но предельно ясно.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без лишних слов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недели тренировок Артём отметил little sleep, plenty of water and many healthy habits. Формулировка звучала естественно, потому что описывала привычки без преувеличения. Такой язык удобен, когда нужно говорить о здоровье спокойно и точно.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ритм жизни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обсуждении поста друзья заметили many followers, some comments and a little attention from teachers. Одни видели в этом успех, другие — повод быть осторожнее. Кванторы здесь передали не только количество реакций, но и общий тон разговора.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обратная связь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значений и примеров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смысл количества выражается разными формами в зависимости от типа существительного и оттенка значения.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только от количества, но и от того, исчисляемо ли существительное и какой оттенок несёт квантор.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моделям употребления кванторов в английском языке.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кванторов в текстах и заданиях по английскому языку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формы, которые помогают описывать количество и делать обобщения без чрезмерной детализации.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типичным учебным текстам и грамматическим заданиям.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количественные и обобщающие кванторы; формы выбора и неопределённости важны, но чаще используются как точечные средства.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Кванторы: точность, обобщение, выбор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Кванторы делают английскую речь точной и гибкой: они показывают количество, охват, достаточность и выбор. Уверенное владение ими помогает говорить и писать по-английски естественно и грамотно.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2026-05-31T17:39:35Z</dcterms:created>
  <dcterms:modified xsi:type="dcterms:W3CDTF">2026-05-31T17:39:35Z</dcterms:modified>
</cp:coreProperties>
</file>