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и Индия: география, население, хозяйство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Южной Азии: огромная территория, рекордное население и природная контрастность, меняющие экономику и города.
</a:t>
            </a:r>
            <a:endParaRPr lang="en-US" sz="393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объединяет муссонный климат, высокую плотность населения и сильную зависимость от природы. Индия — в самом центре региона: сухопутные границы и морские пути через Аравийское море и Бенгальский залив делают её ключевым транспортным и политическим ядром.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и место Индии в регионе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«границы» Индии и природные различия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Индии омывает Аравийское море, восток — Бенгальский залив. Разное увлажнение и ветровые режимы формируют неодинаковые условия для сезонов дождей и хозяйства в прибрежных районах.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океана, два климатических ритма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ограничен мощной горной системой Гималаев. Они задерживают холодные ветры, влияют на перенос воздушных масс и тем самым заметно меняют климатические характеристики регионов.
</a:t>
            </a:r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как природный барьер
</a:t>
            </a:r>
            <a:endParaRPr lang="en-US" sz="1304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Индии выделяются Индо-Гангская равнина, Деканское плоскогорье, Западные и Восточные Гаты, а также прибрежные низменности. Эти различия определяют типы почв и землепользование.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
</a:t>
            </a:r>
            <a:endParaRPr lang="en-US" sz="127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заметны контрасты: влажный северо-восток, более сухие внутренние районы и жаркие прибрежные зоны. Отсюда разная продуктивность земель и неодинаковая роль сельского хозяйства.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увлажнение по территории
</a:t>
            </a:r>
            <a:endParaRPr lang="en-US" sz="12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и государственные показатели Индии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масштабы страны усиливают различия между регионами — по природе, экономике и уровню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очень больших размерах и колоссальном населении внутренние различия становятся определяющими: природные условия и хозяйство меняются от региона к региону.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UN, Government of India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 и сезонность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климат задаёт сезонность земледелия и влияет на распределение водных ресурсов. От сроков и силы дождей зависят посевы, урожайность и обеспеченность водой для хозяйственных нужд.
</a:t>
            </a:r>
            <a:endParaRPr lang="en-US" sz="1571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хозяйственное использование территории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полезные ресурсы и специализация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Индо-Гангская равнина отличается высокой плотностью населения и интенсивным сельским хозяйством. Плато Декан связано с горнодобычей, промышленными районами и выращиванием технических культур; реки Ганг, Брахмапутра и Инд питают орошение и плодородие почв.
</a:t>
            </a:r>
            <a:endParaRPr lang="en-US" sz="13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населения Индии с 1950 года до настоящего времени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остаются очень высокими, но страна переходит от стадии ускоренного прироста к более умеренному увеличению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демографического подъёма объясняет, почему урбанизация и рынок труда в Индии развиваются особенно быстро.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/ UN (значения приведены по упомянутым в описании контрольным точкам; точные годы и методика расчёта могут отличаться).
</a:t>
            </a:r>
            <a:endParaRPr lang="en-US" sz="15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Этническое, языковое и религиозное разнообразие Индии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насчитываются сотни этнических общностей, связанных с историческими областями и традициями. Это разнообразие отражается в культурных практиках и укладе повседневной жизни разных регионов.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признаёт более 20 официальных языков. Наиболее распространены хинди, бенгали, телугу, маратхи, тамильский и урду — поэтому коммуникация и образование нередко имеют региональные особенности.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религия — индуизм, при этом значительные общины исповедуют ислам, христианство, сикхизм, буддизм и джайнизм. Культурные различия заметны между севером, югом, западом и востоком, а также городом и деревней.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муссон влияет на хозяйство и жизнь страны
</a:t>
            </a:r>
            <a:endParaRPr lang="en-US" sz="276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схема: влияние летних дождей на сельское хозяйство и инфраструктуру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Индии: от древних цивилизаций до независимости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долины Инда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поселения в долине Инда заложили основу городской культуры и хозяйственных практик. Этот ранний этап часто рассматривают как один из истоков последующих традиций региона.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Маурьи и Гупты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Маурьев и Гуптов связаны с развитием государства, управленческих моделей и культурных центров. Их наследие повлияло на дальнейшие политические традиции.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Делийский султанат и Великие Моголы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династии управляли значительными территориями и укрепляли институты власти. Эпоха Великих Моголов усилила роль крупных городов и придворной культуры.
</a:t>
            </a:r>
            <a:endParaRPr lang="en-US" sz="1095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 и независимость (1947) + республика (1950)
</a:t>
            </a:r>
            <a:endParaRPr lang="en-US" sz="1228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XVIII–XX веках усилилось британское влияние. В 1947 году произошло разделение Британской Индии на Индию и Пакистан, а в 1950 году Индия провозглашена республикой.
</a:t>
            </a:r>
            <a:endParaRPr lang="en-US" sz="10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Индии и ведущие отрасли
</a:t>
            </a:r>
            <a:endParaRPr lang="en-US" sz="27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быстрее расширяются за счёт ИТ, связи, финансов, торговли и транспорта, формируя основу современной занятости и экспорта.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динамичных услуг и сохраняющейся роли сельского хозяйства показывает, что модернизация идёт неравномерно по 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структуре экономики (источники: UN / World Bank; точные проценты в описании не указаны).
</a:t>
            </a:r>
            <a:endParaRPr lang="en-US" sz="15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Индии и их хозяйственные функции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урбанизация работает как «каркас»: разные мегаполисы специализируются в финансах, управлении, технологиях, промышленности и логистике. Это помогает регионам развиваться по своим траекториям и создавать рабочие места для разных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ролей городов усиливает экономику страны: транспортные узлы поддерживают торговлю, а технологические и финансовые центры ускоряют рост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urban data
</a:t>
            </a:r>
            <a:endParaRPr lang="en-US" sz="12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культура Индии складывается из религии, еды и кино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архитектура как «язык» веры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улицы, где над городскими кварталами поднимаются индуистские храмы: формы, цвета и скульптура подсказывают, какие смыслы здесь особенно важны. Религиозные традиции влияют на календарь праздников и на то, как люди планируют повседневные дела.
</a:t>
            </a:r>
            <a:endParaRPr lang="en-US" sz="1006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и Холи: когда праздники становятся общегосударственным событием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Дивали и яркие краски Холи объединяют людей не только в религиозной традиции, но и в городской среде. Эти праздники легко представить: дома украшают, собираются семьи, а улицы превращаются в пространство символов и радости.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кухня: север любит пшеницу, юг — рис и кокос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кухня меняется от региона к региону так заметно, будто это разные страны. На севере чаще используют пшеницу, на юге — рис и кокос, а у побережья в центре внимания оказываются рыба и морепродукты. В каждом регионе есть свои «визитные блюда».
</a:t>
            </a:r>
            <a:endParaRPr lang="en-US" sz="9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цифровизация и человеческий капитал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и рост доступности устройств создают основу для новых профессий, особенно там, где традиционные рабочие места быстро меняются.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улучшения навыков, доступа к сети и большой доли молодёжи усиливает потенциал ИТ, инженерного образования и стартапов.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India, Digital India; World Bank &amp; UN (сводные данные, без точных значений на слайде)
</a:t>
            </a:r>
            <a:endParaRPr lang="en-US" sz="15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Индии как федеративной республики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федеративная парламентская республика: президент формально возглавляет государство, а реальная исполнительная власть сосредоточена у премьер-министра и правительства.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власть принадлежит парламенту из двух палат: Лок Сабхи и Раджья Сабхи. Через парламент принимаются законы и утверждаются ключевые решения.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страны разделена на штаты и союзные территории. Многие из них имеют собственные органы власти и административные центры, что повышает «гибкость» управления.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модель помогает учитывать языковое, религиозное и территориальное разнообразие Индии: разные регионы могут решать часть вопросов с учетом местных условий.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Индии и как с ними работают
</a:t>
            </a:r>
            <a:endParaRPr lang="en-US" sz="26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связей: давление факторов → меры → эффект на развитие.
</a:t>
            </a:r>
            <a:endParaRPr lang="en-US" sz="15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Индии и её внешнеэкономические связи
</a:t>
            </a:r>
            <a:endParaRPr lang="en-US" sz="26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логистика особенно заметна: через крупные порты обеспечивается движение грузов и сервисов, включая цепочки поставок для экспорта.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внешней торговли показывает сильную «сервисную» составляющую экспорта и высокую зависимость от энергоносителей и оборудования в импорте.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Comtrade; World Bank (сводные торговые данные, 2022–2023, без точных чисел на диаграмме)
</a:t>
            </a:r>
            <a:endParaRPr lang="en-US" sz="15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13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1950" y="1604408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100" y="1627595"/>
            <a:ext cx="521700" cy="417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границы и региональная политика: что определяет повестку Индии
</a:t>
            </a:r>
            <a:endParaRPr lang="en-US" sz="2563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Военно-стратегический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обладает ядерным оружием и относится к крупнейшим военным державам региона. Это влияет на общую стратегию безопасности и на то, как выстраиваются сдерживание и диалог.
</a:t>
            </a:r>
            <a:endParaRPr lang="en-US" sz="1195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направления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отношениям с Пакистаном и Китаем. Сюда относится и необходимость контролировать пограничные зоны, где риски могут возрастать.
</a:t>
            </a:r>
            <a:endParaRPr lang="en-US" sz="1166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морских путей в Индийском 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важны для торговли и энергопоставок. Поэтому значимая часть политики безопасности связана с защитой логистики и инфраструктуры на море.
</a:t>
            </a:r>
            <a:endParaRPr lang="en-US" sz="1240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форматы и стратегическая автономия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участвует в кооперационных объединениях, включая БРИКС и QUAD. При этом страна стремится сохранять самостоятельность решений в стратегических вопросах.
</a:t>
            </a:r>
            <a:endParaRPr lang="en-US" sz="1086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сотрудничества и соперничества в Южной Азии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политика строится вокруг задачи защитить границы, обеспечить маршруты и поддерживать устойчивость отношений. Это требует гибкости и постоянного мониторинга обстановки.
</a:t>
            </a:r>
            <a:endParaRPr lang="en-US" sz="10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 науке, технологиях и освоении космоса
</a:t>
            </a:r>
            <a:endParaRPr lang="en-US" sz="278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ISRO создала собственные спутниковые и ракетные технологии и реализовала миссии Chandrayaan и Aditya-L1. Космические проекты помогают накапливать компетенции и развивать прикладные сервисы для общества.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поддерживается масштабными цифровыми проектами и аутсорсингом: крупные центры сосредоточены в Бенгалуру, Хайдарабаде, Пуне и Ченнаи. Научно-технический сектор укрепляет международный престиж и создаёт рабочие места.
</a:t>
            </a:r>
            <a:endParaRPr lang="en-US" sz="14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675" y="1324100"/>
            <a:ext cx="4152315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другие страны Южной Азии: сравнение по основным признакам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масштабы стран региона и как они связаны с океаном. Общие климатические условия и природные риски остаются похожими, но возможности развития заметно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общей муссонной основы Индия сильнее остальных по размерам и связям, а общий риск воды и наводнений делает климатической фактор ключевым для всех стран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UN, World Bank
</a:t>
            </a:r>
            <a:endParaRPr lang="en-US" sz="15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ядро Южной Азии и один из драйверов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объединяет крупную территорию, рекордное население, контрастные природные условия и заметный экономический потенциал. Она определяет развитие Южной Азии, но вынуждена решать задачи неравномерности, экологии и водного дефицита на фоне ускоренной урбанизации.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2026-05-13T23:41:13Z</dcterms:created>
  <dcterms:modified xsi:type="dcterms:W3CDTF">2026-05-13T23:41:13Z</dcterms:modified>
</cp:coreProperties>
</file>