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краткий обзор и ключевые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происхождение человека и этапы его эволюции от древних предков до современного Homo sapiens.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— процесс биологического и культурного становления человека современного типа. Исследования начались с работ Ч. Дарвина, развивались вместе с эволюционной теорией и современными ДНК-методами. Отделение линии гоминид произошло 6–8 миллионов лет назад.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антропогенеза и история исследований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отделение гоминид от человекообразных обезьян
</a:t>
            </a:r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появились 7–6 млн лет назад в Африке — начальная стадия отделения от общих предков с шимпанзе. Их образ жизни был в основном древесным, с хватательным типом кисти и крупными клыками.
</a:t>
            </a:r>
            <a:endParaRPr lang="en-US" sz="125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мозга и адаптации к жизни на деревьях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архантропов составлял приблизительно 400 см³, что сопоставимо с современными обезьянами. Они сочетали хватательные способности с начальной прямохождением.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архантропов в понимании ранних этапов антропогенеза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подтверждают долгую эволюционную историю людей, доказывая постепенный переход от древолазания к жизни на земле и более сложным формам поведения.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— первые ветви человеческой эволюции
</a:t>
            </a:r>
            <a:endParaRPr lang="en-US" sz="26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 ключевая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ходили вертикально, что позволило освободить кисти для новых функций. Они сочетали умение лазать по деревьям и передвигаться по земле.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известный скелет «Люси»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достигал 600 см³, что значительно больше, чем у архантропов. Одним из значимых открытий стал скелет «Люси», найденный в Эфиопии и датируемый 3,2 млн лет назад.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 восточной и южной Африке, приспосабливаясь к разнообразным экосистемам саванн и лесов на границе двух сред.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гоминиды с человеческими чертами
</a:t>
            </a:r>
            <a:endParaRPr lang="en-US" sz="26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15579"/>
            <a:ext cx="4037700" cy="16634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демонстрирует основные различия в анатомии и питании трёх групп, подчёркивая положение австралопитеков как переходной ступени.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занимают промежуточное положение, сочетая черты обезьян и рода Homo.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палеоантропологических исследований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австралопитеков, обезьян и ранних Homo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появился около 2,5 млн лет назад в Африке. Его рост составлял 120–140 см, при объёме мозга 700–800 см³, что значительно превосходило предков.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каменных орудий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умелый изготавливал простые орудия из гальки — чопперы и скребла, применявшиеся для обработки пищи и защиты. Основные находки сделаны в Олдувайском ущелье.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 и экологическая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Homo habilis включал как растительные, так и мясные продукты, свидетельствуя о развитии разнообразных пищевых стратегий и приспособлении к среде.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habilis — новый этап эволюции
</a:t>
            </a:r>
            <a:endParaRPr lang="en-US" sz="27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обладал развитием кисти, что отражает усовершенствование моторики и способность изготавливать инструменты для разнообразных целей.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культурные признаки Homo habilis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Выпускали чопперы, скребла и рубила — первые каменные инструменты, расширявшие возможности добычи и обработки пищи.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предпосылки социальной жизни: коллективное использование орудий и распределение пищи свидетельствуют о начальных формах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rudolfensis существовал 2,4–1,9 млн лет назад, отличаясь увеличенным объёмом мозга и черепными особенностями, больше похожими на ранние Homo.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рода Homo: Homo rudolfensis и Homo ergaster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ergaster (1,9–1,4 млн лет назад) демонстрировал адаптации к жизни в открытых саваннах, развивая более современное телосложение и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у этих видов связывают с началом коллективной охоты и изменением социального уклада.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 предполагало миграции и освоение новых территорий, что усилило эволюционные процессы и культурные новшества.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культура и освоение новых горизонтов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в каменных орудиях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культура отличалась изготовлением симметрично обработанных рубил и ножей. Эти усовершенствования обеспечивали эффективную охоту и обработку добычи.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ergaster/Homo erectus за пределы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расселение представителей рода Homo началось с походов в Грузию, Европу и Азию. Это свидетельствует о расширении экологической адаптации и освоении новых сред.
</a:t>
            </a:r>
            <a:endParaRPr lang="en-US" sz="12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1,9 млн лет назад, отличался ростом до 180 см и мозгом объёмом до 1200 см³. Он успешно адаптировался в разнообразных климатических условиях и развивал сложные навыки изготовления орудий.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характеристики и расселение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Распространялся на значительные территории Африки, Азии и Европы. Осваивал огонь и строил простые жилища, что указывало на рост социальной организации и улучшение условий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впервые начал активно использовать рубила и ножи, расширяя арсенал инструментов для охоты и обработки пищи, что свидетельствует о значительном технологическом прогрессе.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образ жизни Homo erectus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стал центральным элементом выживания, применялся для приготовления пищи, защиты от хищников и обогрева, что существенно повысило качество жизни сообщества.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групповые охоты и первые социальные структуры с коллективным взаимодействием, возможно, возникли зачатки речи, облегчающие коммуникацию и совместную работу.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мощь и адаптация к климату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массивным костяком и крепкими мышцами, что обеспечивало выживание в суровых климатических условиях Европы и Западной Азии. Их анатомия была приспособлена к холодам и активному образу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орудий и одежды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сложных каменных и костяных орудий свидетельствует о высоком техническом уровне. Изготовление одежды из шкур обеспечивало защиту от холода и говорило о развитии ремесленных навыков.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и забота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коллективной жизни показывают заботу о раненых и больных, что указывает на развитое сотрудничество и внутренние социальные нормы в общине неандертальцев.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строение, ареал и образ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практиковали ритуальные захоронения, что говорит о появлении религиозных или духовных представлений и уважении к умершим.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инновации неандертальцев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проявления искусства выражались через гравировки и примитивные рисунки на камнях и костях.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охры и создание украшений отражают стремление к эстетике и символизму, а также формирование коллективной идентичности.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организация охоты включала использование капканов и ловушек, что требовало координации и передачи знаний в группе.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 в Африке примерно 300 тысяч лет назад и быстро распространился по Евразии, Австралии и в конечном итоге в Америке, адаптируясь к разнообразным условиям среды.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современного человека достигает около 1400 см³, развит высокий лоб, способствующий развитию сложного мышления и артикуляционной речи, что выделяет Homo sapiens среди других гоминин.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хозяйственной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сложных изделий из камня, кости и дерева позволило разнообразить инструментарий для охоты, собирательства и первоначальных ремёсел, что обеспечило выживание и развитие сообществ.
</a:t>
            </a:r>
            <a:endParaRPr lang="en-US" sz="127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биологические и культурные особенности
</a:t>
            </a:r>
            <a:endParaRPr lang="en-US" sz="26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искусства выражается в наскальных росписях и фигурках Венеры, отражая духовные и эстетические потребности человека того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социальных структур Homo sapiens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религиозные верования и ритуалы, способствовавшие объединению общин и социальной сплочённости.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оружия лук и стрел, а также улучшение одежды и ремёсел заметно повысили эффективность охоты и адаптацию к окружающей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097" y="1124025"/>
            <a:ext cx="4162305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мозга, видов орудий и культурных особенностей Homo erectus, Homo neanderthalensis и Homo sapiens позволяет оценить эволюционный прогресс в интеллекте и социальной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демонстрирует высший уровень абстрактного мышления и культурного развития среди поздних гоминин.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и археологические данные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поздних гоминин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формирование рас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от 60 до 10 тысяч лет назад миграции Homo sapiens привели к формированию главных расовых групп, адаптировавшихся к различным климатическим условиям и средам обитания.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физические различия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цвете кожи и чертах лица возникли под воздействием климатических и экологических условий, способствуя терморегуляции и защите от ультрафиолета.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единство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различия, генетические исследования подтверждают, что все современные люди принадлежат к одному биологическому виду с минимальными генетическими расхождениями.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Расообразование: механизмы и современные взгляды
</a:t>
            </a:r>
            <a:endParaRPr lang="en-US" sz="2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обеспечило передачу знаний и опытов, став фундаментом для коллективного обучения и социальной организации.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культурной и социальной эволюции в антропогенезе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память и мораль способствовали формированию норм, сплачивающих общество и регулирующих поведение индивидов.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достижения, такие как земледелие и металлургия, положили начало технологическому прогрессу и развитию цивилизации.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образовательные структуры усилили межпоколенную коммуникацию, обеспечивая устойчивость и развитие человеческих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палеогенетики и междисциплинарных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антропологов, археологов и генетиков выявила смешивание Homo sapiens с неандертальцами и денисовцами, углубила понимание эволюционных процессов.
</a:t>
            </a:r>
            <a:endParaRPr lang="en-US" sz="1155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археологических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секвенирования позволила изучать геномы древних людей, расширяя знания о родстве и смешении различных гоминин.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новых видов Homo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открыты Homo naledi и Homo floresiensis — свидетельства более сложной и разветвлённой эволюционной истории человека, чем предполагалось ранее.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недавние научные открытия в антропогенезе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антропогенеза для современного понимания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раскрывает сложность биологических и культурных изменений, формировавших человека и общество, подчеркивая важность осознания нашего происхождения и ответственности за будущее.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2026-05-10T07:32:17Z</dcterms:created>
  <dcterms:modified xsi:type="dcterms:W3CDTF">2026-05-10T07:32:17Z</dcterms:modified>
</cp:coreProperties>
</file>