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приспосабливаются к совместной жизни в природном сообществе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выживают вместе, разделяя свет, воду и пространство.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растения живут не отдельно, а среди соседей, которые влияют на свет, влагу, почву и размножение. В разных сообществах они приспосабливаются по-разному, чтобы успешно расти рядом друг с другом.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 природном сообществе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особенно важны для растений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528838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нужен растениям для фотосинтеза — процесса, при котором образуются органические вещества. Чем меньше света, тем медленнее рост и тем сильнее растение тянется к освещённому месту.
</a:t>
            </a:r>
            <a:endParaRPr lang="en-US" sz="907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2818462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поступают в растение из почвы через корни. Они нужны для роста, образования листьев, цветков и семян, поэтому качество почвы сильно влияет на развитие растений.
</a:t>
            </a:r>
            <a:endParaRPr lang="en-US" sz="907" dirty="0"/>
          </a:p>
        </p:txBody>
      </p:sp>
      <p:sp>
        <p:nvSpPr>
          <p:cNvPr id="12" name="Text 4"/>
          <p:cNvSpPr txBox="1"/>
          <p:nvPr/>
        </p:nvSpPr>
        <p:spPr>
          <a:xfrm>
            <a:off x="4850000" y="2818462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температура обеспечивает нормальный обмен веществ. При холоде или сильной жаре рост замедляется, а некоторые процессы жизнедеятельности почти прекращаются.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850000" y="1528838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4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вещества внутри растения, участвует в образовании клеток и помогает сохранять упругость тканей. При её нехватке растения уменьшают испарение и быстрее увядают.
</a:t>
            </a:r>
            <a:endParaRPr lang="en-US" sz="920" dirty="0"/>
          </a:p>
        </p:txBody>
      </p:sp>
      <p:sp>
        <p:nvSpPr>
          <p:cNvPr id="14" name="Text 6"/>
          <p:cNvSpPr txBox="1"/>
          <p:nvPr/>
        </p:nvSpPr>
        <p:spPr>
          <a:xfrm>
            <a:off x="720350" y="4108088"/>
            <a:ext cx="7692600" cy="3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растения получают из воздуха. Он необходим для фотосинтеза, поэтому доступ к нему, как и к свету, важен для образования питательных веществ.
</a:t>
            </a:r>
            <a:endParaRPr lang="en-US" sz="7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особенности среды и конкуренция формируют строение и образ жизни растений.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условий среды к приспособлениям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биологии; значения долей заданы в условии задания.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борьба заметна там, где ресурсы распределены неравномерно: в лесной тени и на сухих открытых участках.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вода — главные ограничивающие факторы, поэтому именно к ним у растений чаще всего возникают приспособления.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что растения конкурируют сильнее всего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образуют самый высокий слой леса и первыми получают солнечный свет. Их кроны широкие, а стволы прочные, чтобы удерживать ветви и листья на высоте.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лишайники растут почти у самой земли, где свет слабее, а влажность обычно выше. Их низкий рост помогает удерживаться в тени и сохранять воду.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ярусы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деревьев располагаются кустарники и травы. Они приспособлены к полутени: используют рассеянный свет и не мешают друг другу так сильно, как растения верхнего яруса.
</a:t>
            </a:r>
            <a:endParaRPr lang="en-US" sz="943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ярусности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леса на ярусы уменьшает прямую конкуренцию за свет и пространство. Поэтому рядом могут жить многие виды, каждый со своими особенностями строения.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100" y="1394038"/>
            <a:ext cx="438979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ярус, тем важнее теневыносливость и удержание влаги; у верхних ярусов главное преимущество — доступ к свету.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строение растений помогает им занимать свой ярус и использовать свет по-разному.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растений разных ярусов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жизни в тени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Теневыносливые растения часто имеют большие и тонкие листья. Такая форма помогает улавливать больше рассеянного света, который проходит сквозь кроны деревьев.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теневых растений испаряют меньше воды, чем листья растений открытых мест. Это помогает им жить там, где влажность выше, а свет ограничен.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хлорофилла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теневых растений в листьях больше хлорофилла, поэтому они могут эффективнее использовать слабое освещение. Это особенно важно для растений нижних ярусов леса.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тени рост обычно идёт медленнее, потому что растение получает меньше энергии. Зато его ткани дольше сохраняют влагу и не перегреваются на ярком солнце.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степных и луговых растений листья часто узкие или мелкие. Такая форма уменьшает площадь испарения и помогает листьям меньше нагреваться под прямыми солнечными лучами.
</a:t>
            </a:r>
            <a:endParaRPr lang="en-US" sz="1138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налёт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и волоски на листьях отражают часть света и снижают потерю влаги. Благодаря этому растение лучше переносит жару и сухой воздух.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корни уходят глубоко в почву и добывают воду из нижних слоёв. Это особенно важно в засушливые периоды, когда верхний слой быстро высыхает.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Поверхностная сеть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образуют сильно разветвлённые корни у поверхности. Они быстро поглощают влагу после дождя и используют даже кратковременное увлажнение почвы.
</a:t>
            </a:r>
            <a:endParaRPr lang="en-US" sz="1126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сильному свету и недостатку воды
</a:t>
            </a:r>
            <a:endParaRPr lang="en-US" sz="259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биологии; оценочные значения условны и служат для сравнения типов корней.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корневые системы помогают растениям использовать воду и минеральные вещества там, где их легче всего получить.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корня связана с условиями среды: глубина, разветвлённость и дополнительные корни повышают шансы растения на выживание.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корней и их значение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в тени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пологом леса света мало, поэтому растения нижних ярусов делают листья крупнее и тоньше. Такая пластинка лучше улавливает рассеянный свет. У лесных видов листья часто расположены так, чтобы не заслонять друг друга и использовать каждый луч.
</a:t>
            </a:r>
            <a:endParaRPr lang="en-US" sz="956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листья на открытых участках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и в степи солнца много, но сильнее пересыхает почва. Поэтому у таких растений листья нередко узкие, мелкие или покрыты волосками. Они меньше нагреваются, слабее испаряют воду и помогают виду сохранять влагу в жаркие дни.
</a:t>
            </a:r>
            <a:endParaRPr lang="en-US" sz="1009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листья помогают растениям жить рядом с соседями
</a:t>
            </a:r>
            <a:endParaRPr lang="en-US" sz="24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растение привлекает опылителя и превращает перенос пыльцы в семена и плоды.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опыление и образование плодов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599424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растениям нужны грибы и бактерии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оплетает корни и расширяет их возможности. Благодаря этому растение получает больше воды и минеральных солей, особенно в бедной почве, где самостоятельно добывать питание сложнее.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корням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симбиозе растение делится с грибом органическими веществами, которые создает в листьях. Оба организма выигрывают, поэтому такая связь помогает им лучше расти и переживать трудные условия.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Выгодный обмен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превращают вещества в формы, доступные корням, и участвуют в круговороте веществ. Чем активнее они работают, тем богаче становится почва и тем легче растениям развиваться.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«Приспособленность растений к жизни в сообществе», 2025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семян и плодов подсказывает, как они покидают материнское растение и занимают новые участки.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семена разносят ветер и животные; у каждого способа есть свои приспособления.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семян и плодов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«Приспособленность растений к совместной жизни в природном сообществе», 2025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внешние признаки помогают растениям жить в разных условиях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растений тесно связаны с условиями среды: светом, водой и состоянием почвы.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в разных сообществах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накапливают питательные вещества в корнях, клубнях, корневищах и луковицах, чтобы пережить неблагоприятное время года.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Надземные части многих видов отмирают или резко замедляют рост, а подземные органы сохраняют жизнь растения.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потеплением и увеличением длины дня растения быстро трогаются в рост, используя запасенные вещества.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 ранняя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цветки, плоды и семена, а затем снова начинается подготовка к следующему неблагоприятному сезону.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переживают смену сезонов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редкие виды особенно уязвимы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Требуют точных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могут расти только на известковых почвах, в тени влажного леса или на солончаках. Если местообитание меняется, вид быстро теряет подходящие условия для жизни.
</a:t>
            </a:r>
            <a:endParaRPr lang="en-US" sz="899" dirty="0"/>
          </a:p>
        </p:txBody>
      </p:sp>
      <p:sp>
        <p:nvSpPr>
          <p:cNvPr id="10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в 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сохраняются только там, где охраняют местообитание и не разрушают почву. Поэтому для них особенно важны заповедники, бережное отношение и ограничение хозяйственной деятельности.
</a:t>
            </a:r>
            <a:endParaRPr lang="en-US" sz="887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Зависят от сохранности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приспособленность помогает жить в особой среде, но делает вид уязвимым. Вырубка, осушение болот и загрязнение почвы нарушают привычные связи растения с окружающим миром.
</a:t>
            </a:r>
            <a:endParaRPr lang="en-US" sz="8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«Приспособленность растений к совместной жизни в природном сообществе», 2025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среды сначала незаметны, но постепенно меняют состав растений и условия для опылителей, грибов и почвы.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повреждено сообщество, тем меньше видов остается и тем труднее ему восстановиться.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нарушении сообщества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5322" y="1394038"/>
            <a:ext cx="519335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работают не поодиночке: вместе они помогают растению занять свое место и успешно размножаться.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«Приспособленность растений к совместной жизни в природном сообществе», 2025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растений показывают, как они добывают свет, воду и питание в своем сообществе.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выводы о приспособленности растений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растения могут жить рядом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выживают рядом друг с другом, потому что по-разному используют свет, воду и почву. Ярусность, особенности органов и связи с другими организмами делают природное сообщество устойчивым и разнообразным.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2026-05-31T19:45:46Z</dcterms:created>
  <dcterms:modified xsi:type="dcterms:W3CDTF">2026-05-31T19:45:46Z</dcterms:modified>
</cp:coreProperties>
</file>