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людьми были наши предки?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жили люди без современных удобств и гаджетов.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Предки — это люди, от которых произошли наши семьи. О них рассказывают старые фотографии, вещи, семейные истории и находки учёных, а ещё следы прошлого можно увидеть в обычаях и словах.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предки и откуда о них знают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жила семья в старину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времени года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подчинялась природе: летом они работали в поле, на огороде и в саду, а зимой больше оставались дома и занимались делами, которые можно было делать в тепле.
</a:t>
            </a:r>
            <a:endParaRPr lang="en-US" sz="1349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своими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всё в хозяйстве делали сами: готовили еду, чинили одежду, строили, заготавливали дрова и делали запасы. Без умения работать руками в старину было не обойтись.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труд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семьи был занят полезным делом. Даже дети старались помогать взрослым, чтобы дом был тёплым, еда — приготовленной, а хозяйство — в порядке.
</a:t>
            </a:r>
            <a:endParaRPr lang="en-US" sz="13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наших предков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были связаны домашние дела, работа и вечерний семейный отдых.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жили предки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из дерева, глины или камня — в зависимости от местности. Такие материалы были доступны рядом, а значит, дом можно было построить крепким и подходящим для жизни в своём крае.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место — печь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избе печь была настоящим сердцем дома. Она грела комнаты, в ней готовили пищу, а рядом иногда устраивались спать дети и старики, когда становилось особенно холодно.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всей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был не только местом, где отдыхали. В нём работали, обсуждали дела, принимали гостей и собирались всей семьёй. Поэтому он был похож на маленький мир, где всё было на своём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была одежда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 льна, шерсти и кожи. Эти материалы были прочными и подходили для работы в любую погоду, потому что людям нужно было много двигаться и трудиться.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должна была быть тёплой, удобной и не мешать делу. Поэтому её делали простой по крою, чтобы можно было быстро работать, ходить и помогать по хозяйству.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Вышивка, пояса и украшения делали одежду наряднее. По ним можно было понять, идёт человек на праздник или занимается обычными делами, — почти как старинный знак настроения.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делили дела в семье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обычно пахали землю, строили дома, охотились и защищали семью. Эти дела требовали силы, выносливости и умения работать с землёй, деревом и простыми инструментами.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умения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пряли, ткали, шили, готовили еду и заботились о детях. Их труд был очень важен, потому что без него дом не был бы тёплым, сытым и уютным.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трудные моменты помогали все: старшие, младшие и даже соседи. Большое дело в одиночку было почти не поднять, а вместе работа шла быстрее и веселее.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017" y="1581445"/>
            <a:ext cx="174825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семье предков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Носили воду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дети учились помогать в доме. Носить воду было непросто, но именно так они понимали, что у каждой вещи и у каждого дела есть своя польза.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Собирали дрова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собирали ветки и дрова для печи, чтобы в доме было тепло. Это была важная помощь, а заодно и хорошая тренировка ловкости — почти как игра, только полезная.
</a:t>
            </a:r>
            <a:endParaRPr lang="en-US" sz="108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Помогали на огороде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дети поливали растения, убирали сорняки и собирали урожай. Так они учились замечать, как растут овощи, и понимали, что еда появляется не сама.
</a:t>
            </a:r>
            <a:endParaRPr lang="en-US" sz="105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Пасли скот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присматривали за домашними животными. Это учило их терпению, внимательности и ответственности, ведь без заботы о скоте хозяйство не могло обойтись.
</a:t>
            </a:r>
            <a:endParaRPr lang="en-US" sz="10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40" y="1815640"/>
            <a:ext cx="251700" cy="20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980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415" y="1804453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777" y="3523020"/>
            <a:ext cx="250200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5167" y="3523020"/>
            <a:ext cx="250200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орудия труда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 нужен был для строительства, заготовки дров и многих хозяйственных работ. Его берегли особенно тщательно, потому что хороший топор в семье ценился очень высоко.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Серпом жали зерно в поле. Этот инструмент был небольшим, но очень важным: без него было бы трудно собрать урожай вовремя.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 помогал кузнецам и мастерам в работе с металлом и деревом. С его помощью делали прочные вещи, которые потом служили семье много лет.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Игла нужна была для шитья и починки одежды. Ею пользовались часто, поэтому такую маленькую вещь старались не терять и хранили бережно.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Веретено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Веретено помогало прясть нитки из шерсти или льна. Без него было трудно сделать ткань, а значит, и одежду для всей семьи.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и как готовили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каша — на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у предков чаще всего были хлеб и каша. Их готовили просто, но сытно, чтобы хватило сил на работу. К хлебу добавляли молоко, овощи и то, что удалось сохранить с лета.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зиму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продукты были свежими, а зимой помогали заготовки: сушёные овощи, рыба, мясо и другие припасы. Люди умели варить, печь и сушить еду, чтобы она долго не портилась и выручала в холодное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домашнего дела к ремеслу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сначала делали всё для себя, а затем становились мастерами обмена.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что верили люди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внимательно смотрели на солнце, дождь, ветер и грозу. Природа казалась им живой и сильной, поэтому они старались жить с ней мирно и бережно.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обереги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предки верили, что дом нужно защищать от бед. Они берегли семейный очаг, уважали обычные правила и старались не ссориться, чтобы в доме было спокойно.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многие люди приняли мировые религии. Они учили честности, милосердию и помощи тем, кому трудно, а ещё помогали людям помнить о совести и добрых поступках.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сказки и песни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посиделки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люди собирались вместе, пели, плясали, играли и угощали гостей. Такие встречи помогали отдыхать и чувствовать себя одной дружной семьёй.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у печки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долгие вечера взрослые рассказывали детям сказки и былины. В них жили смелые герои, хитрые звери и умные помощники, которые побеждали не силой, а смекалкой.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на праздниках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сопровождали и работу, и радостные дни. Они помогали идти в ногу, поднимали настроение и запоминались так крепко, что переходили от старших к младшим.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истории заменяли книги там, где их было мало. Через них семья передавала добрые советы, правила поведения и память о предках, будто из рук в руки.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которые дети получали каждый день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мальчик уже знал свой участок работы: принести воды, накормить кур или помочь в огороде. Взрослые хвалили его не за громкие слова, а за дело. Так ребёнок понимал, что забота о семье — это честь и ответственность.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через дело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училась у старших, наблюдая, как мама прядёт, шьёт и готовит. Сначала она выполняла простые поручения, а потом делала всё увереннее. Так дети росли не только быстрыми ногами, но и умелыми руками.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таких привычных нам бытовых удобств было в их повседневной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приходилось рассчитывать на собственные руки, силу и терпение. Источник: обобщение содержания темы урока о жизни предков.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темы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семьи и рода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объединялись, чтобы вместе справляться с трудной работой и опасностями.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до наших дней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023111" y="1168829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Фамилии, имена и отчества напоминают о роде и его истории. По ним можно узнать, как называли людей в семье и какие старые традиции дошли до нас.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492" y="1171454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рецепты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привычные слова, блюда и способы готовить пришли из далёкого прошлого. Бабушкины рецепты часто живут дольше модных новинок и пахнут настоящим домашним теплом.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9819" y="1171455"/>
            <a:ext cx="1968753" cy="3468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родственников, поздравления, угощения и некоторые праздники продолжают старые обычаи. Они помогают семье собираться вместе и чувствовать себя частью большой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жизнь предков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Трудиться добросовестно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Предки показывают, что любое дело становится лучше, если выполнять его аккуратно и не лениться. Даже маленькая помощь дома делает семью крепче и спокойнее.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жизнь напоминает: забота о родных важнее ссор и обид. Когда люди поддерживают друг друга, в доме легче жить, работать и радоваться.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старших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старших помогал семье избегать ошибок и беречь силы. Поэтому детей учили слушать советы, помнить правила и не забывать благодарить за помощь.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простое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хлеб, тепло, дружба и совместный труд были для предков настоящим богатством. Этот урок особенно важен и сегодня, хотя у нас стало больше удобств.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память о семье проходит через время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рассказы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истории о бабушках, дедушках и старших родственниках. Так он узнаёт, какие привычки и правила живут в семье уже много лет.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семейные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любимые блюда, пословицы и добрые дела повторяются снова и снова. Они помогают семье помнить своё прошлое и чувствовать связь поколений.
</a:t>
            </a:r>
            <a:endParaRPr lang="en-US" sz="1093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понимание себя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знает историю своей семьи, ему легче понять родных и свой характер. Память о прошлом помогает бережнее относиться к людям и к своему краю.
</a:t>
            </a:r>
            <a:endParaRPr lang="en-US" sz="11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предки: трудолюбивые, дружные, мудрые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предки умели трудиться, беречь семью и жить в согласии с природой. Их опыт напоминает: уважение, терпение, дружба и общая помощь делают жизнь сильнее и теплее.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2026-05-26T04:49:26Z</dcterms:created>
  <dcterms:modified xsi:type="dcterms:W3CDTF">2026-05-26T04:49:26Z</dcterms:modified>
</cp:coreProperties>
</file>