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 сказала кукле»: маленькая игра — большие чувства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девочки с куклой, в котором живут забота, фантазия и тепло.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показывает обычную детскую игру как маленькое событие с большим смыслом. Кукла становится собеседником, а комната — миром, где важны добрые слова, внимание и воображение.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игра, в которой слышны чувства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 стихотворении не выглядит обычной игрушкой: к ней обращаются почти как к живому другу, которому можно доверить свои мысли и маленькие тайны.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показывает, что ребёнок умеет говорить ласково и открыто. В игре он не молчит, а делится чувствами, как в настоящем разговоре.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куклы помогает увидеть детскую нежность и доверие. Через простую игру раскрывается привычка заботиться о том, кто рядом и кому нужна доброта.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как собеседник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происходит в знакомом домашнем пространстве, где рядом стоят игрушки и лежат детские вещи. Такая обстановка сразу понятна первоклассникам: она напоминает собственную комнату, где можно спокойно играть, разговаривать и придумывать свои маленькие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детской комнаты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находятся совсем близко друг к другу, будто ведут важный секретный разговор. Это создаёт ощущение уюта и доверия. Простая сцена делает игру очень живой: здесь нет ничего лишнего, только ребёнок, кукла и тёплое общение.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кукла рядом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сцена игры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забота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Куклу не просто держат, а стараются не обидеть и не повредить. Такой жесткий? нет — такой аккуратный подход учит замечать, что слабому нужна осторожность.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говорит мягко и нежно, потому что хочет быть доброй к своей кукле. В её речи слышится внимание к чувствам другого, даже если этот другой — игрушка.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игру ребёнок привыкает к вежливости, терпению и заботе. Эти простые действия становятся маленьким шагом к пониманию того, как важно быть внимательным к другим.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добра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превращает обычную куклу в почти живого собеседника. Ребёнок сам придумывает, что она чувствует, как отвечает и почему участвует в разговоре.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фантазии игра становится интереснее и правдоподобнее. Девочка как будто создаёт свой маленький мир, где всё зависит от её слов, настроения и доброты.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ребёнок пробует разные роли: друга, помощника, заботливого человека. Игра помогает учиться понимать других, даже если это пока происходит понарошку.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воображение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игры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берёт куклу в руки и сразу включает её в своё действие. Так начинается маленькая история, знакомая каждому, кто любил играть дома.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Ласковое обращение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звучат добрые слова и тёплый тон. Кукла становится участником разговора, а не просто предметом, стоящим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игры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Воображаемый ответ и забота о кукле завершают сцену. Разговор оставляет после себя чувство уюта, радости и тихой детской серьёзности.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разговор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 домашнее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уют обычного дома. Всё происходит спокойно и по-доброму, поэтому текст сразу вызывает доверие и улыбку.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серьёзное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игра с куклой может быть очень важной. Отсюда и лёгкая смешинка, и настоящая серьёзность, с которой маленький герой относится к своему разговору.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маленькая история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обычная игра превращается в тёплый разговор и заботу.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речи слышны ласка и доброта. Она не командует, а обращается мягко, будто хочет, чтобы кукле было спокойно и хорошо рядом с ней.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очень наблюдательная: она замечает, как можно разговаривать с куклой, и делает из простой игры настоящий маленький сюжет. Ей интересно всё, что происходит вокруг.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её словам заметны открытость и искренность. Она легко делится чувствами и как будто приглашает куклу в свой мир, где правят доверие и забота.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относится к игре всерьёз, но без грусти. Для неё это не пустяки, а важное дело, в котором можно проявить фантазию, внимание и характер.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 героине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радуется самому разговору с куклой: ей приятно говорить, отвечать, придумывать слова и чувствовать себя участницей маленького домашнего праздника, где всё происходит по-настоящему.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ласка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обращении к кукле слышны мягкость и тепло. Такие слова показывают, что ребёнок умеет быть заботливым, внимательным и по-доброму относиться к своей игрушке.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 игре будто оживает, поэтому в тексте появляется лёгкое удивление. Оно делает сцену живой и помогает увидеть, как работает детское воображение.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Шутливое недовольство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кукла не слушается, в голосе может прозвучать капризность или обида. Но даже это выглядит не сердито, а по-детски, смешно и очень узнаваемо.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как первая подруга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кукла часто становится самой терпеливой слушательницей. С ней можно играть в семью, делиться секретами и учиться говорить добрые слова. Такой образ сразу вызывает у детей чувство узнавания и тепла.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которой доверяют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рассказах и потешках кукла нередко помогает показать характер ребёнка. Она словно принимает его настроение, а вместе с ним — радость, обиду или смех. Поэтому сцены с игрушкой звучат очень живо и по-домашнему.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игры и заботы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 литературе напоминает, что даже маленький человек умеет заботиться. Через игру ребёнок повторяет жесты взрослых: укладывает, уговаривает, бережёт. Так образ куклы становится знаком внимания, ласки и первых уроков доброты.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кукла живёт в детской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используются простые и ясные слова, которые легко понять с первого чтения. Благодаря этому внимание сразу сосредоточено на чувствах героини и её игре.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Ласковые интонации и мягкие слова передают тепло без длинных объяснений. Несколько точных выражений складываются в очень понятную и добрую картину.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Короткие реплики и повторяющиеся обращения создают ритм, похожий на живую детскую речь. Такой приём помогает запомнить текст и делает его особенно звучным.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текста: коротко и выразительно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берёт куклу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сама игра: игрушка оказывается в руках, и начинается маленький домашний сюжет.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Звучат ласковые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ребёнок обращается к кукле доброжелательно, как к живому собеседнику, и показывает внимание к 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Игрушке дарят бережность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заметно главное: куклу хотят не просто держать, а заботиться о ней и радоваться общению.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забота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В игре с куклой ребёнок повторяет то, что видит вокруг себя: разговор, просьбу, ответ, заботу. Поэтому простая игрушечная сценка становится тренировкой доброго общения.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Здесь появляются первые уроки ответственности: не обижать, беречь, слушать, замечать настроение другого. Даже в шутливой игре ребёнок учится относиться к слабому внимательно и с теплом.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настоящая жизнь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понятный образ и короткая сцена делают стихотворение удобным для запоминания: ребёнок быстро узнаёт знакомую игру и легко повторяет её интонацию.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куклы помогает удержать смысл с первого прочтения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структуре и образной системе текста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Ласковое обращение нужно читать мягко и спокойно, чтобы сразу почувствовались доверие и нежность. Тогда кукла кажется не просто игрушкой, а участницей разговора.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Паузы помогают выделить момент ответа или ожидания. Благодаря им текст звучит как настоящая беседа, а не как быстрый перечень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Интонация может быть шутливой, удивлённой или чуть капризной. Именно она показывает, как много чувств может вместить один короткий детский разговор.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чтении вслух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 тому, как ребёнок обращается к кукле, видно его внутренний настрой. Если слова тёплые и бережные, значит, он умеет быть внимательным и добрым. Игрушка словно повторяет его отношение к миру.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в речи слышны шутка, мечтательность или лёгкая обида, это тоже важная подсказка. Кукла отражает не только игру, но и характер маленького хозяина, его привычки и чувства.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как зеркало характера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82098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089" y="1337271"/>
            <a:ext cx="14137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6301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сюжета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превращает обычную комнату в особый мир, где всё кажется важным. В этом мире ребёнок свободно пробует роли и выражает себя.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создают впечатление настоящей беседы. В них слышны настроение, ласка, удивление и маленькая детская серьёзность.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 делает сюжет тёплым и узнаваемым. Здесь всё близко ребёнку: комната, вещи, игрушки и спокойное время для общения.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текста — игрушка, с которой ребёнок разговаривает, как с живым существом. Через неё раскрываются нежность, забота и детская фантазия.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игрушке показывает способность замечать слабого и относиться к нему аккуратно. Это простое, но очень важное чувство.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в обычном разговоре с куклой рождаются доброта, воображение и бережность. В нём слышится тёплый голос детства и узнаётся близкий каждому ребёнку мир игры.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игра — большие чувства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2026-05-24T01:41:49Z</dcterms:created>
  <dcterms:modified xsi:type="dcterms:W3CDTF">2026-05-24T01:41:49Z</dcterms:modified>
</cp:coreProperties>
</file>