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7550" y="2201687"/>
            <a:ext cx="7721700" cy="26618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64050" y="413425"/>
            <a:ext cx="72159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кровотечениях: практическое занятие по ОБЗР
</a:t>
            </a:r>
            <a:pPr algn="ctr" indent="0" marL="0">
              <a:lnSpc>
                <a:spcPct val="10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остановить кровь и не навредить себе и пострадавшему?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442450" y="4775100"/>
            <a:ext cx="4259100" cy="36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3517" y="182500"/>
            <a:ext cx="3340167" cy="4737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92750" y="481475"/>
            <a:ext cx="4472100" cy="12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DB3F3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кровотечения важно уметь распознавать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92750" y="1964113"/>
            <a:ext cx="2905500" cy="236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Порез, падение, травма на уроке труда или носовое кровотечение могут случиться в школе, дома и на улице. Умение быстро оценить ситуацию помогает снизить потерю крови и вовремя дождаться взрослых и медиков.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6032" y="1691000"/>
            <a:ext cx="178650" cy="238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53707" y="1703833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8457" y="1691000"/>
            <a:ext cx="238200" cy="238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02757" y="1691000"/>
            <a:ext cx="238200" cy="238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319547"/>
            <a:ext cx="8457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понятия о кровотечении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37575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Кровотечение возникает, когда поврежден сосуд и кровь выходит наружу или скапливается внутри тела. Это может случиться после пореза, удара, падения или другой травмы.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83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и внутреннее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Наружное кровотечение видно сразу: кровь течет из раны, носа или ссадины. Внутреннее заметить труднее, потому что кровь остается в тканях и органах.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861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по сосудам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Различают артериальное, венозное и капиллярное кровотечение. Они отличаются цветом крови, скоростью ее выхода и тем, насколько быстро может ухудшиться состояние пострадавшего.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39450" y="2208625"/>
            <a:ext cx="1915200" cy="203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опасно больше всего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Особого внимания требуют быстрое истечение крови, нарастающая слабость, бледность и ухудшение самочувствия после травмы. Эти признаки могут говорить о значительной кровопотере.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780" y="0"/>
            <a:ext cx="265714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отличить виды кровотечения по внешнему виду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7029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Артериальное и венозное кровотечение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артериальном кровотечении кровь обычно ярко-красная и может выходить толчками. Венозное кровотечение идет более ровной темной струей, поэтому его легче заметить по непрерывному течению.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523800" y="2971500"/>
            <a:ext cx="23679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Капиллярное кровотечение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Капиллярное кровотечение чаще выглядит как медленное сочение из ссадины или неглубокого пореза. Оно обычно менее интенсивное, но тоже требует аккуратной обработки и защиты 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223268"/>
            <a:ext cx="3147000" cy="888565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опасной кровопотери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быстро понять, какие внешние признаки могут указывать на серьезную потерю крови и когда нужна срочная помощь.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признаки усиливаются на глазах, это повод немедленно позвать взрослого и вызвать 112.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практического занятия по ОБЗР; общие признаки кровопотери, используемые в первой помощи
</a:t>
            </a:r>
            <a:endParaRPr lang="en-US" sz="11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при наружном кровотечении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алгоритму безопасной первой помощи для школьников.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Прямое давление на рану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4020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Наложите на рану чистую салфетку, бинт или ткань и плотно прижмите ладонью. Не убирайте первый слой, даже если он быстро пропитывается кровью.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238162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Давление должно быть постоянным и достаточно сильным, чтобы замедлить кровотечение. Для маленьких порезов и ссадин этого часто бывает достаточно до прихода взрослых.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136150" y="2228025"/>
            <a:ext cx="2593500" cy="17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ткань промокла, добавьте сверху новый слой и продолжайте прижимать. Лишние движения только мешают образованию кровяного сгустка.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Давящая повязка: из чего она состоит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повязку накладывают так, чтобы уменьшить кровотечение, но не пережимать конечность полностью. После наложения нужно проверить, не усиливается ли боль, и наблюдать за состоянием пострадавшего.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давящей повязке обычно есть стерильная салфетка на ране, тугой валик из бинта или марли и фиксирующий слой бинта. Вместе они помогают прижать сосуды вокруг раны.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способы первой помощи применяются чаще всего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школьных травм особенно важны простые и быстрые действия, которые можно выполнить сразу до приезда помощи.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Основу первой помощи составляют прямое давление и давящая повязка; остальные меры применяются как дополнение или в более тяжелых случаях.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ОБЗР для практического занятия; схема распределения способов составлена для наглядности
</a:t>
            </a:r>
            <a:endParaRPr lang="en-US" sz="96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4079950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применяется жгут
</a:t>
            </a:r>
            <a:endParaRPr lang="en-US" sz="2300" dirty="0"/>
          </a:p>
        </p:txBody>
      </p:sp>
      <p:sp>
        <p:nvSpPr>
          <p:cNvPr id="6" name="Text 1"/>
          <p:cNvSpPr txBox="1"/>
          <p:nvPr/>
        </p:nvSpPr>
        <p:spPr>
          <a:xfrm>
            <a:off x="461700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Жгут используют только при сильном кровотечении из руки или ноги, когда кровь не удается остановить прямым давлением и повязкой. Это мера для самых тяжелых ситуаций.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096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накладывают выше раны, но не на сустав, и обязательно отмечают время. Жгут должен оставаться заметным, чтобы медики сразу увидели, сколько времени он был на конечности.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59975" y="1189800"/>
            <a:ext cx="2350500" cy="172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небольших порезах, ссадинах и носовом кровотечении жгут не нужен. Снимать его самостоятельно нельзя: после наложения требуется помощь взрослых и медицинских работников.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1479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29500" y="2312515"/>
            <a:ext cx="3170700" cy="71807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20488"/>
            <a:ext cx="50427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первой помощи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опасные ошибки, их последствия и правильные действия. Она помогает запомнить, чего нельзя делать при кровотечении, чтобы не усилить потерю крови и не занести инфекцию.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Лишние и грубые действия опаснее самой раны: они мешают остановке крови, повышают риск заражения и могут ухудшить травму до приезда помощи.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ОБЗР; правила первой помощи при кровотечениях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35224" y="0"/>
            <a:ext cx="2506452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5938500" cy="94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помощь при носовом кровотечении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95675" y="2225900"/>
            <a:ext cx="20928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положение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Сядьте ровно и слегка наклоните голову вперед, чтобы кровь не стекала в горло. Дышите спокойно через рот и не разговаривайте без необходимости.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649725" y="2225900"/>
            <a:ext cx="2176500" cy="16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делать дальше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000" dirty="0">
                <a:solidFill>
                  <a:srgbClr val="2626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Сожмите мягкую часть носа пальцами на 10 минут и при необходимости приложите холод через ткань. Если кровь не останавливается, нужна помощь взрослого и врача.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5324" y="1351950"/>
            <a:ext cx="8373852" cy="3083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289000"/>
            <a:ext cx="8384100" cy="5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действий при носовом кровотечении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957650"/>
            <a:ext cx="83841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для школьника при оказании первой помощи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6D7A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020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удара или падения настораживают бледность, нарастающая слабость и головокружение. Ребенку трудно стоять, говорить и сохранять обычную активность.
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570325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Холодный пот, сонливость и учащенный пульс говорят о том, что организму становится трудно поддерживать нормальное кровообращение. Это уже не обычная царапина.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7793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тревогу вызывают кровавая рвота, темный стул, быстро растущий синяк или отек. Такие признаки требуют немедленного сообщения взрослым и вызова 112.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86250" y="2228025"/>
            <a:ext cx="1831500" cy="186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Пострадавшему нужен покой, удобное положение и постоянное наблюдение. Нельзя оставлять его одного или давать ему активно двигаться до приезда помощи.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0200" y="374725"/>
            <a:ext cx="83895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внутреннего кровотечения
</a:t>
            </a:r>
            <a:endParaRPr lang="en-US" sz="2000" dirty="0"/>
          </a:p>
        </p:txBody>
      </p:sp>
      <p:sp>
        <p:nvSpPr>
          <p:cNvPr id="12" name="Text 5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потери крови и их частота наблюдения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помогает быстро замечать не только саму рану, но и реакцию организма. Чем больше признаков одновременно, тем серьезнее ситуация.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слабости, бледности и холодного пота чаще указывает на опасную кровопотерю, чем один отдельный симптом.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для урока ОБЗР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8432" y="2214635"/>
            <a:ext cx="239100" cy="1912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07" y="2204008"/>
            <a:ext cx="239100" cy="2125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784107" y="2214635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69977" y="2191175"/>
            <a:ext cx="178650" cy="23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8790" y="2214635"/>
            <a:ext cx="239100" cy="19128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40200" y="319547"/>
            <a:ext cx="8493000" cy="6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должно быть в домашней и школьной аптечке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340200" y="4614550"/>
            <a:ext cx="362700" cy="30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0793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Салфетки и бинт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Стерильные салфетки и бинт нужны для прямого давления на рану, закрытия повреждения и наложения повязки.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7425" y="2668725"/>
            <a:ext cx="14562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Перчатки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Одноразовые перчатки защищают помощника от контакта с кровью и помогают соблюдать чистоту при оказании помощи.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372737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Лейкопластырь и ножницы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Лейкопластырь закрепляет повязку, а ножницы помогают аккуратно отрезать бинт или ткань нужной длины.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467050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Антисептик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Антисептик используют только для кожи вокруг раны, чтобы не раздражать поврежденные ткани и не усиливать боль.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7238225" y="2668725"/>
            <a:ext cx="1392300" cy="160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 для отходов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 нужен для использованных салфеток и перчаток, чтобы безопасно убрать материалы после оказания помощи.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0715" y="729975"/>
            <a:ext cx="3518271" cy="397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289000"/>
            <a:ext cx="4366200" cy="76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помощника при оказании помощи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48875" y="3032048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завершения помощи руки нужно тщательно вымыть с мылом 20–30 секунд. Если на коже есть порезы, их тоже закрывают, чтобы кровь не попала в рану.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966150" y="1477675"/>
            <a:ext cx="3148200" cy="10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помощи нельзя прикасаться к крови голыми руками, тереть глаза или лицо и брать чужие вещи без необходимости. Перчатки и чистая ткань снижают риск заражения.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6535" y="1977625"/>
            <a:ext cx="3549680" cy="2387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320400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последовательности действий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1843901"/>
            <a:ext cx="3203700" cy="11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схема показывает, что каждая следующая мера зависит от оценки предыдущего шага. Пропуск любого звена делает помощь менее надежной.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40200" y="3195311"/>
            <a:ext cx="3203700" cy="10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Правильный порядок действий помогает не растеряться и вовремя заметить, когда нужна дополнительная помощь.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075075" y="4639800"/>
            <a:ext cx="35526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алгоритм оказания первой помощи при кровотечении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125" y="2311199"/>
            <a:ext cx="3147000" cy="71270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0200" y="312625"/>
            <a:ext cx="8463600" cy="79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ситуации и правильные действия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340200" y="4596050"/>
            <a:ext cx="362700" cy="323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86375" y="1286175"/>
            <a:ext cx="3717300" cy="105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отличать небольшие бытовые травмы от случаев, когда нужна срочная помощь взрослого и вызов медицинской службы.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86375" y="2505427"/>
            <a:ext cx="3717300" cy="93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кровь быстро не останавливается, травма болит сильнее обычного или пострадала рука после удара, нужна помощь взрослого и медиков.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786375" y="3726148"/>
            <a:ext cx="3717300" cy="43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ситуации по ОБЗР; правила первой помощи при кровотечениях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597700" y="1034125"/>
            <a:ext cx="39486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Кровотечение: сначала безопасность, потом помощь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3151487" y="2296925"/>
            <a:ext cx="2841000" cy="86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в первой помощи — не паниковать, защитить себя, остановить кровь подходящим способом и вовремя позвать взрослых или службу 112. Это сохраняет здоровье и жизнь.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2026-05-21T01:47:56Z</dcterms:created>
  <dcterms:modified xsi:type="dcterms:W3CDTF">2026-05-21T01:47:56Z</dcterms:modified>
</cp:coreProperties>
</file>