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пищеварение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тайны организма: как пища становится энергией и строительным материалом.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пищеварения и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— это процесс превращения пищи в полезные вещества. Обмен веществ — совокупность реакций, поддерживающих жизнь и рост организма, особенно важных для подростков в период активного развития.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пища измельчается зубами и смачивается слюной, что облегчает дальнейшее переваривание. Глотка служит переходным этапом, направляя пищу в пищевод.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глотка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отвечает за химическую обработку пищи с помощью желудочного сока. Тонкий кишечник завершает переваривание и всасывание, а толстый кишечник отвечает за формирование каловых масс.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вырабатывает желчь, помогающую расщеплению жиров, а поджелудочная железа выделяет ферменты, необходимые для переваривания белков, жиров и углеводов.
</a:t>
            </a:r>
            <a:endParaRPr lang="en-US" sz="1003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
</a:t>
            </a:r>
            <a:endParaRPr lang="en-US" sz="136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пищеварительной системы и их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обработки кусочка хлеба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пищи по пищеварительной системе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пищу, увеличивая её площадь для дальнейшего расщепления. Этот процесс облегчает работу ферментов и способствует быстрому перевариванию.
</a:t>
            </a:r>
            <a:endParaRPr lang="en-US" sz="730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— механическая обработка пищи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около литра слюны в сутки, содержащей фермент амилазу, который начинает расщеплять крахмалы до простых сахаров ещё во рту.
</a:t>
            </a:r>
            <a:endParaRPr lang="en-US" sz="761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слюнных желез и амилазы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слюнные железы: первые шаги переваривания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сокращения желудка перемешивают пищу, превращая её в химус — жидкую смесь, готовую к дальнейшему перевариванию в кишечнике.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до 2 литров сока в день, содержащего кислоты и ферменты для расщепления белков на пептиды. Такая среда уничтожает многие вредные микроорганизмы.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желудка в пищеварении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и кишечник выделяют ферменты, завершающие расщепление белков, жиров и углеводов до молекул, доступных для усвоения организмом.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нутриентов ферментами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тонкой кишки покрыты ворсинками, которые обеспечивают эффективное всасывание глюкозы, аминокислот и жирных кислот в кровоток.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питательных веществ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структуры ворсинок снижается всасывание, что приводит к дефициту питательных веществ и ослаблению организма.
</a:t>
            </a:r>
            <a:endParaRPr lang="en-US" sz="1049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повреждений ворсинок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кишечник: ключ к завершению пищеварения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извлекает из пищи воду и минеральные соли, формируя плотные каловые массы для удаления из организма.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толстого кишечника и микрофлоры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синтезирует важные витамины группы В и К, защищает от патогенов и поддерживает иммунную систему.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пищеварительных ферментов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расщепление пищи: амилаза в слюне — углеводы, пепсин в желудке — белки, липаза в поджелудочной — жиры. Они жизненно необходимы для усвоения пищи.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активности ферментов ведут к неполному пищеварению, вызывают дискомфорт и способствуют развитию заболеваний пищеварительной системы.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ее роль в пищеварении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желчи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производит желчь, которая помогает расщеплять жиры, улучшая их усвоение в тонком кишечнике. Это важная часть процесса пищеварения.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Обезвреживание и накопление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участия в обмене жиров, печень обезвреживает токсины, накапливает гликоген, витамины и железо, обеспечивая резерв ресурсов организма.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важные ферменты — амилазу, липазу и протеазы, которые расщепляют углеводы, жиры и белки. Эти ферменты поступают в тонкий кишечник, чтобы завершить процесс пищеварения.
</a:t>
            </a:r>
            <a:endParaRPr lang="en-US" sz="562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поджелудочной железы в переваривании пищи
</a:t>
            </a:r>
            <a:endParaRPr lang="en-US" sz="1032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железы могут привести к серьезным болезням: диабету, панкреатиту и проблемам с перевариванием. Своевременная диагностика и забота о здоровье помогают предотвратить осложнения.
</a:t>
            </a:r>
            <a:endParaRPr lang="en-US" sz="593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поджелудочной железы и их последствия
</a:t>
            </a:r>
            <a:endParaRPr lang="en-US" sz="1055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поджелудочной железы в пищеварении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вещества, такие как глюкоза, аминокислоты и жирные кислоты, проходят через стенку кишечника в кровеносные и лимфатические сосуды. Это критично для поддержания жизнедеятельности организма.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питательных веществ поступает в кровь именно в тонкой кишке. Здесь ворсинки обеспечивают максимальную площадь для эффективного всасывания продуктов пищеварения.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кишечник: главный этап всасывания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 пищеварительном тракте расщепляются до аминокислот, которые клетки используют для создания собственных белков и ферментов.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расщепляются на глицерин и жирные кислоты, необходимые для построения клеточных мембран и накопления энергии в организме.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превращаются в глюкозу — главный источник энергии для клеток, особенно для мозга и мышц.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веществ при пищеварении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глюкоза окисляется, выделяя энергию для важных функций организма.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 АТФ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молекул энергии может образовываться из одной молекулы глюкозы в процессе клеточного дыхания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4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процесс синтеза сложных молекул из простых, важен для роста и восстановления тканей, например, при образовании белков из аминокислот.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обмена веществ: анаболизм и катаболизм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расщепление сложных веществ с выделением энергии, необходимой для жизнедеятельности, например, распад глюкозы в клетках.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процессы обмена веществ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содержащиеся в мясе, рыбе и молочных продуктах, необходимы для строительства и восстановления клеток организма.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из хлеба, круп и овощей служат главным источником энергии для жизненных процессов и физической активности подростков.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из масла и орехов поддерживают нормальную работу внутренних органов, участвуют в образовании гормонов и впитывании витаминов.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поддерживают здоровье, рост и энергию. Продукты питания обеспечивают необходимые компоненты для правильной работы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обеспечивают организм энергией, ростом и защитой, что особенно важно в подростковом возрасте.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вещества: краткая характеристика (таблица)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В.Г. Горяева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достаточного белка замедляется рост и развитие органов. Это может привести к слабости и снижению иммунитета у подростков, что делает их более уязвимыми к болезням.
</a:t>
            </a:r>
            <a:endParaRPr lang="en-US" sz="99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и его влияние на организм подростков
</a:t>
            </a:r>
            <a:endParaRPr lang="en-US" sz="982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жирной и сладкой пищи приводит к избыточному весу. Со временем это повышает риск развития диабета второго типа и других заболеваний обмена веществ.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жиров и углеводов: риски ожирения и диабета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C и D вызывает серьезные болезни, такие как цинга и рахит. Регулярное употребление фастфуда и газированных напитков негативно сказывается на общем здоровье и обменных процессах.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дефицита витаминов и неправильных пищевых привычек
</a:t>
            </a:r>
            <a:endParaRPr lang="en-US" sz="91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ошибок в питании и обмене веществ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ускоряют обмен веществ, помогают усваивать пищу и укрепляют мышцы. Активность снижает вероятность накопления лишнего веса и улучшает настроение.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обмен веществ и образ жизни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и питьё необходимы для поддержания гормонального баланса и вывода токсинов. Они способствуют нормальному функционированию органов и сохранению здоровья почек.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выводы: поддержка здоровья через понимание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процессов пищеварения и обмена веществ помогает подросткам формировать правильные привычки. Это основа здорового роста, энергии и профилактики заболеваний в переходном возрасте.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2026-05-09T13:21:04Z</dcterms:created>
  <dcterms:modified xsi:type="dcterms:W3CDTF">2026-05-09T13:21:04Z</dcterms:modified>
</cp:coreProperties>
</file>