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похожи на родителей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передают семейные черты, но каждый ребёнок получает свой набор признаков.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поняли, что наследственность существует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замечали сходство детей с родственниками. Потом учёные выяснили: наследственная информация хранится в ДНК и передаётся ребёнку от обоих родителей поровну.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≈20 000
</a:t>
            </a:r>
            <a:pPr algn="ctr" indent="0" marL="0">
              <a:lnSpc>
                <a:spcPct val="100000"/>
              </a:lnSpc>
              <a:buNone/>
            </a:pPr>
            <a:r>
              <a:rPr lang="en-US" sz="24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белок-кодирующих генов есть у человека и они помогают формировать признаки организма.
</a:t>
            </a:r>
            <a:pPr algn="ctr" indent="0" marL="0">
              <a:lnSpc>
                <a:spcPct val="100000"/>
              </a:lnSpc>
              <a:buNone/>
            </a:pPr>
            <a:r>
              <a:rPr lang="en-US" sz="24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геноме человека: число белок-кодирующих генов
</a:t>
            </a:r>
            <a:endParaRPr lang="en-US" sz="3536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ген связан с определёнными особенностями внешности и работы тела.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 передаётся от родителей к ребёнку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объединяется при оплодотворении.
</a:t>
            </a:r>
            <a:endParaRPr lang="en-US" sz="157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часто наследуются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основные наследственные признаки человека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могут повторяться многие внешние и биологические признаки.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признаки заметны сразу, другие проявляются не у всех, но в семье часто повторяются.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 детей и родителей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волосы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семье сравнивают цвет глаз, оттенок волос и их структуру. Эти признаки хорошо заметны, поэтому именно они первыми бросаются в глаза на фотографиях и в жизни.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Похожими могут быть форма носа, губ, подбородка и овала лица. Даже при небольших отличиях знакомые семейные черты нередко легко увидеть у ребёнка и родителей.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кожи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тоже может напоминать одного из родственников. Он зависит от наследственности, но его проявление заметно меняется под влиянием солнечного света и общего состояния организма.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родство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родство, тем больше общих генов. Поэтому у детей чаще проявляются черты, которые уже есть у мамы, папы, бабушки или дедушки.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 тот же признак выглядит по-разному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нельзя объяснить только генами: его внешний вид часто зависит ещё и от среды.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школьному курсу биологии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основу, а условия жизни меняют то, насколько заметно признак проявится у ребёнка.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581400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665625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49850"/>
            <a:ext cx="891000" cy="79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и рецессивные признаки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проявляется чаще и обычно заметен сразу, если ребёнок получил такой вариант гена хотя бы от одного из родителей.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может не проявляться в одном поколении и «скрываться» до тех пор, пока не встретится нужное сочетание генов.
</a:t>
            </a:r>
            <a:endParaRPr lang="en-US" sz="1631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просто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признаков правила наследования относительно понятны, а для других они намного сложнее. Поэтому один пример не объясняет наследственность целиком.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братья и сёстры не одинаковые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набор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получает от мамы и папы не одинаковую, а случайную комбинацию генов. Поэтому даже в одной семье дети могут заметно различаться внешне и по способностям.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сочетания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братьев и сестёр могут отличаться цвет глаз, рост, форма лица и цвет волос. Признаки каждый раз собираются заново, как новая комбинация из семейных черт.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Общие, но не одинаковые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одной семьи часто есть похожие элементы внешности, но совпадение не бывает полным. Каждый ребёнок наследует только часть общих признаков.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каждого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большом сходстве у детей остаются свои привычки, темп развития и интересы. Наследственность делает их родственными, но не одинаковыми.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ребёнка сильнее: гены или среда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не один фактор, а их сочетание: наследственность создаёт основу, среда помогает ей развиваться.
</a:t>
            </a:r>
            <a:endParaRPr lang="en-US" sz="156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школьному курсу биологии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особенно важны для внешности и наследственных признаков, а питание, сон и движение помогают организму расти и крепнуть.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перенимают голос и мимику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8413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через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постоянно смотрит на близких и запоминает, как они говорят, смеются и двигаются. Повторяя увиденное, он постепенно перенимает привычные интонации и выражение лица.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46947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семье часто разговаривают определённым тоном или улыбаются похожим образом, ребёнок воспринимает это как норму. Так мимика и жесты становятся узнаваемыми без участия наследственности.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35475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с 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особенно легко копируют поведение взрослых, потому что учатся через подражание. Поэтому ребёнок может жестикулировать, отвечать или смеяться почти так же, как мама или папа.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передаётся не только во внешности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известных наследственных признаков является группа крови. Она определяется генами родителей и обычно сохраняется на протяжении всей жизни, почти не меняясь под влиянием среды.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наследству могут переходить черты строения тела: форма ушных раковин, подбородка, носа или строение кистей. Такие признаки часто заметны в одной семье у нескольких поколений.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к болезням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гены могут повышать вероятность отдельных заболеваний. Это не означает, что человек обязательно заболеет: многое зависит от питания, режима, физической активности и условий жизни.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лишь склонность или особенность, а не окончательный результат. Поэтому одинаковые семейные признаки могут проявляться по-разному у разных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 приобретённые признаки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черты передаются от родителей, а другие появляются благодаря обучению и опыту. В семье встречаются оба типа сходства.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 теме «Наследственность»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признаки человек получает от родителей, а какие формируются в течение жизни.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наследственность — разные условия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ребёнка, разные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детей могут унаследовать похожую склонность к высокому росту, но расти по-разному. Если один хорошо питается и достаточно спит, а другой часто болеет, итог будет заметно отличаться. Наследственность задаёт основу, а среда помогает её раскрыть.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силы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 хорошими наследственными данными всё равно нуждается в полноценном питании. Белки, витамины и вода помогают костям, мышцам и коже развиваться правильно. При нехватке еды даже удачные гены не проявятся в полной мере.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поддерживает мышцы, осанку и выносливость. Поэтому два человека с похожими наследственными признаками могут выглядеть и чувствовать себя по-разному, если один много двигается, а другой почти не занимается спортом.
</a:t>
            </a:r>
            <a:endParaRPr lang="en-US" sz="117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до признака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превращается в видимые и внутренние особенности организма.
</a:t>
            </a:r>
            <a:endParaRPr lang="en-US" sz="118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сходство может «пропустить» поколение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есть в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наследственные черты встречаются у бабушек и дедушек, но могут не быть заметны у родителей. При этом информация о них всё равно сохраняется в генах.
</a:t>
            </a:r>
            <a:endParaRPr lang="en-US" sz="1594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сочетание у 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получает подходящую пару генов от мамы и папы, скрытый признак может проявиться. Тогда он появляется как будто внезапно, хотя на самом деле был в семье раньше.
</a:t>
            </a:r>
            <a:endParaRPr lang="en-US" sz="152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заметно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6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явление помогает объяснить, почему дети иногда больше похожи на дальних родственников, чем на родителей. Наследственные черты могут возвращаться через одно или несколько поколений.
</a:t>
            </a:r>
            <a:endParaRPr lang="en-US" sz="14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семейные признаки замечают чаще всего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признаки связаны с внешностью и хорошо видны сразу, а более тонкие черты замечают реже.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о семейном сходстве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фотографиях и в повседневной жизни проще всего заметить глаза и волосы, поэтому именно их обычно сравнивают в семье.
</a:t>
            </a:r>
            <a:endParaRPr lang="en-US" sz="163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родителя участвуют в создании неповторимого набора признаков у каждого ребёнка.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 наследовании
</a:t>
            </a:r>
            <a:endParaRPr lang="en-US" sz="38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наследственной информации от двух родителей делает детей похожими, но не одинаковыми: одинаковых вариантов признаков в семье не бывает.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наука узнаёт о наследственности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исследуют ДНК, чтобы понять, как записана наследственная информация и какие гены связаны с определёнными признаками. Это помогает объяснять семейное сходство и различия.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наследственности помогает находить изменения в генах, которые связаны с некоторыми заболеваниями. Такое знание важно для раннего выявления рисков и выбора лечения.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позволяет уточнять родственные связи между людьми. Этот метод используют в науке и медицине, когда важно получить точный и надёжный результат.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наследственности помогают лучше понимать, как признаки переходят от поколения к поколению. Благодаря этому биология и медицина получают новые способы помощи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не отменяет уникальности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похожи на родителей, потому что наследуют от них гены. Но среда, привычки и условия жизни тоже влияют на развитие, поэтому каждый ребёнок остаётся неповторимым.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2026-05-29T18:00:13Z</dcterms:created>
  <dcterms:modified xsi:type="dcterms:W3CDTF">2026-05-29T18:00:13Z</dcterms:modified>
</cp:coreProperties>
</file>